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02" r:id="rId1"/>
  </p:sldMasterIdLst>
  <p:sldIdLst>
    <p:sldId id="260" r:id="rId2"/>
    <p:sldId id="256" r:id="rId3"/>
    <p:sldId id="259" r:id="rId4"/>
    <p:sldId id="270" r:id="rId5"/>
    <p:sldId id="258" r:id="rId6"/>
    <p:sldId id="271" r:id="rId7"/>
    <p:sldId id="263" r:id="rId8"/>
    <p:sldId id="264" r:id="rId9"/>
    <p:sldId id="269" r:id="rId10"/>
    <p:sldId id="267"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A967304-4DCC-48A9-8D9D-6739847488ED}" v="152" dt="2023-05-05T14:23:58.20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aith Mutuku" userId="59dcef93-b891-4575-b60e-be80a289a519" providerId="ADAL" clId="{2A967304-4DCC-48A9-8D9D-6739847488ED}"/>
    <pc:docChg chg="undo custSel addSld delSld modSld sldOrd addSection delSection">
      <pc:chgData name="Faith Mutuku" userId="59dcef93-b891-4575-b60e-be80a289a519" providerId="ADAL" clId="{2A967304-4DCC-48A9-8D9D-6739847488ED}" dt="2023-05-05T14:49:45.143" v="6528" actId="1076"/>
      <pc:docMkLst>
        <pc:docMk/>
      </pc:docMkLst>
      <pc:sldChg chg="addSp delSp modSp mod modClrScheme chgLayout">
        <pc:chgData name="Faith Mutuku" userId="59dcef93-b891-4575-b60e-be80a289a519" providerId="ADAL" clId="{2A967304-4DCC-48A9-8D9D-6739847488ED}" dt="2023-05-04T11:47:49.382" v="69" actId="1076"/>
        <pc:sldMkLst>
          <pc:docMk/>
          <pc:sldMk cId="1238181278" sldId="256"/>
        </pc:sldMkLst>
        <pc:spChg chg="mod">
          <ac:chgData name="Faith Mutuku" userId="59dcef93-b891-4575-b60e-be80a289a519" providerId="ADAL" clId="{2A967304-4DCC-48A9-8D9D-6739847488ED}" dt="2023-05-04T11:47:15.829" v="64" actId="1076"/>
          <ac:spMkLst>
            <pc:docMk/>
            <pc:sldMk cId="1238181278" sldId="256"/>
            <ac:spMk id="9" creationId="{FF230999-FCD3-E74D-BEE0-E1D33FEF715A}"/>
          </ac:spMkLst>
        </pc:spChg>
        <pc:spChg chg="mod">
          <ac:chgData name="Faith Mutuku" userId="59dcef93-b891-4575-b60e-be80a289a519" providerId="ADAL" clId="{2A967304-4DCC-48A9-8D9D-6739847488ED}" dt="2023-05-04T11:47:49.382" v="69" actId="1076"/>
          <ac:spMkLst>
            <pc:docMk/>
            <pc:sldMk cId="1238181278" sldId="256"/>
            <ac:spMk id="10" creationId="{2BA70EFC-9EF9-125C-51C8-23344D100BE4}"/>
          </ac:spMkLst>
        </pc:spChg>
        <pc:spChg chg="add del mod ord">
          <ac:chgData name="Faith Mutuku" userId="59dcef93-b891-4575-b60e-be80a289a519" providerId="ADAL" clId="{2A967304-4DCC-48A9-8D9D-6739847488ED}" dt="2023-05-04T11:32:40.340" v="14" actId="700"/>
          <ac:spMkLst>
            <pc:docMk/>
            <pc:sldMk cId="1238181278" sldId="256"/>
            <ac:spMk id="11" creationId="{30574BFF-F957-C0CE-BD12-37DC052B77D9}"/>
          </ac:spMkLst>
        </pc:spChg>
        <pc:spChg chg="add del mod ord">
          <ac:chgData name="Faith Mutuku" userId="59dcef93-b891-4575-b60e-be80a289a519" providerId="ADAL" clId="{2A967304-4DCC-48A9-8D9D-6739847488ED}" dt="2023-05-04T11:32:40.340" v="14" actId="700"/>
          <ac:spMkLst>
            <pc:docMk/>
            <pc:sldMk cId="1238181278" sldId="256"/>
            <ac:spMk id="12" creationId="{419D4CEF-87A1-98F4-2F09-7903C96F48A3}"/>
          </ac:spMkLst>
        </pc:spChg>
        <pc:spChg chg="add del mod ord">
          <ac:chgData name="Faith Mutuku" userId="59dcef93-b891-4575-b60e-be80a289a519" providerId="ADAL" clId="{2A967304-4DCC-48A9-8D9D-6739847488ED}" dt="2023-05-04T11:32:40.340" v="14" actId="700"/>
          <ac:spMkLst>
            <pc:docMk/>
            <pc:sldMk cId="1238181278" sldId="256"/>
            <ac:spMk id="13" creationId="{235E76A6-3071-7EBF-0DB1-D25FE59EE101}"/>
          </ac:spMkLst>
        </pc:spChg>
        <pc:picChg chg="mod">
          <ac:chgData name="Faith Mutuku" userId="59dcef93-b891-4575-b60e-be80a289a519" providerId="ADAL" clId="{2A967304-4DCC-48A9-8D9D-6739847488ED}" dt="2023-05-04T11:47:41.995" v="67" actId="14100"/>
          <ac:picMkLst>
            <pc:docMk/>
            <pc:sldMk cId="1238181278" sldId="256"/>
            <ac:picMk id="8" creationId="{0F4B85F4-546E-8014-B866-BDCFA069AED4}"/>
          </ac:picMkLst>
        </pc:picChg>
      </pc:sldChg>
      <pc:sldChg chg="addSp delSp modSp mod">
        <pc:chgData name="Faith Mutuku" userId="59dcef93-b891-4575-b60e-be80a289a519" providerId="ADAL" clId="{2A967304-4DCC-48A9-8D9D-6739847488ED}" dt="2023-05-05T13:38:38.768" v="3240" actId="14100"/>
        <pc:sldMkLst>
          <pc:docMk/>
          <pc:sldMk cId="3593538799" sldId="258"/>
        </pc:sldMkLst>
        <pc:spChg chg="del">
          <ac:chgData name="Faith Mutuku" userId="59dcef93-b891-4575-b60e-be80a289a519" providerId="ADAL" clId="{2A967304-4DCC-48A9-8D9D-6739847488ED}" dt="2023-05-05T13:24:15.149" v="3041" actId="21"/>
          <ac:spMkLst>
            <pc:docMk/>
            <pc:sldMk cId="3593538799" sldId="258"/>
            <ac:spMk id="3" creationId="{91811634-8962-685E-D99D-A9C74BFB940B}"/>
          </ac:spMkLst>
        </pc:spChg>
        <pc:spChg chg="add mod">
          <ac:chgData name="Faith Mutuku" userId="59dcef93-b891-4575-b60e-be80a289a519" providerId="ADAL" clId="{2A967304-4DCC-48A9-8D9D-6739847488ED}" dt="2023-05-05T13:38:38.768" v="3240" actId="14100"/>
          <ac:spMkLst>
            <pc:docMk/>
            <pc:sldMk cId="3593538799" sldId="258"/>
            <ac:spMk id="8" creationId="{ABBEF6E1-8F90-148E-2111-AC844C7FC237}"/>
          </ac:spMkLst>
        </pc:spChg>
        <pc:spChg chg="mod">
          <ac:chgData name="Faith Mutuku" userId="59dcef93-b891-4575-b60e-be80a289a519" providerId="ADAL" clId="{2A967304-4DCC-48A9-8D9D-6739847488ED}" dt="2023-05-05T13:24:42.175" v="3070" actId="20577"/>
          <ac:spMkLst>
            <pc:docMk/>
            <pc:sldMk cId="3593538799" sldId="258"/>
            <ac:spMk id="9" creationId="{FF230999-FCD3-E74D-BEE0-E1D33FEF715A}"/>
          </ac:spMkLst>
        </pc:spChg>
        <pc:spChg chg="del">
          <ac:chgData name="Faith Mutuku" userId="59dcef93-b891-4575-b60e-be80a289a519" providerId="ADAL" clId="{2A967304-4DCC-48A9-8D9D-6739847488ED}" dt="2023-05-05T13:24:15.149" v="3041" actId="21"/>
          <ac:spMkLst>
            <pc:docMk/>
            <pc:sldMk cId="3593538799" sldId="258"/>
            <ac:spMk id="10" creationId="{48DBF75F-40FB-CD19-47F3-788BC05EDFBB}"/>
          </ac:spMkLst>
        </pc:spChg>
        <pc:spChg chg="del mod">
          <ac:chgData name="Faith Mutuku" userId="59dcef93-b891-4575-b60e-be80a289a519" providerId="ADAL" clId="{2A967304-4DCC-48A9-8D9D-6739847488ED}" dt="2023-05-05T13:24:15.149" v="3041" actId="21"/>
          <ac:spMkLst>
            <pc:docMk/>
            <pc:sldMk cId="3593538799" sldId="258"/>
            <ac:spMk id="11" creationId="{B00849E4-D217-DBFC-F94C-1C29D75F9923}"/>
          </ac:spMkLst>
        </pc:spChg>
        <pc:picChg chg="del mod">
          <ac:chgData name="Faith Mutuku" userId="59dcef93-b891-4575-b60e-be80a289a519" providerId="ADAL" clId="{2A967304-4DCC-48A9-8D9D-6739847488ED}" dt="2023-05-05T13:24:15.149" v="3041" actId="21"/>
          <ac:picMkLst>
            <pc:docMk/>
            <pc:sldMk cId="3593538799" sldId="258"/>
            <ac:picMk id="2" creationId="{718B0949-FC09-9D27-6FBC-7EBFECEF1BC4}"/>
          </ac:picMkLst>
        </pc:picChg>
        <pc:picChg chg="add mod">
          <ac:chgData name="Faith Mutuku" userId="59dcef93-b891-4575-b60e-be80a289a519" providerId="ADAL" clId="{2A967304-4DCC-48A9-8D9D-6739847488ED}" dt="2023-05-05T13:38:11.458" v="3238" actId="1076"/>
          <ac:picMkLst>
            <pc:docMk/>
            <pc:sldMk cId="3593538799" sldId="258"/>
            <ac:picMk id="1026" creationId="{D9333209-F1A6-B44A-E666-F801BE8C328A}"/>
          </ac:picMkLst>
        </pc:picChg>
        <pc:picChg chg="del">
          <ac:chgData name="Faith Mutuku" userId="59dcef93-b891-4575-b60e-be80a289a519" providerId="ADAL" clId="{2A967304-4DCC-48A9-8D9D-6739847488ED}" dt="2023-05-05T13:24:15.149" v="3041" actId="21"/>
          <ac:picMkLst>
            <pc:docMk/>
            <pc:sldMk cId="3593538799" sldId="258"/>
            <ac:picMk id="4100" creationId="{FB1DE3B8-8687-7C9B-870F-93FF7896E1DC}"/>
          </ac:picMkLst>
        </pc:picChg>
      </pc:sldChg>
      <pc:sldChg chg="modSp mod">
        <pc:chgData name="Faith Mutuku" userId="59dcef93-b891-4575-b60e-be80a289a519" providerId="ADAL" clId="{2A967304-4DCC-48A9-8D9D-6739847488ED}" dt="2023-05-05T14:34:27.009" v="5723" actId="14100"/>
        <pc:sldMkLst>
          <pc:docMk/>
          <pc:sldMk cId="121814946" sldId="259"/>
        </pc:sldMkLst>
        <pc:spChg chg="mod">
          <ac:chgData name="Faith Mutuku" userId="59dcef93-b891-4575-b60e-be80a289a519" providerId="ADAL" clId="{2A967304-4DCC-48A9-8D9D-6739847488ED}" dt="2023-05-05T14:32:55.407" v="5520" actId="20577"/>
          <ac:spMkLst>
            <pc:docMk/>
            <pc:sldMk cId="121814946" sldId="259"/>
            <ac:spMk id="2" creationId="{411644AC-5057-2824-F4A7-6BC7CF17541C}"/>
          </ac:spMkLst>
        </pc:spChg>
        <pc:spChg chg="mod">
          <ac:chgData name="Faith Mutuku" userId="59dcef93-b891-4575-b60e-be80a289a519" providerId="ADAL" clId="{2A967304-4DCC-48A9-8D9D-6739847488ED}" dt="2023-05-05T14:33:41.726" v="5716" actId="20577"/>
          <ac:spMkLst>
            <pc:docMk/>
            <pc:sldMk cId="121814946" sldId="259"/>
            <ac:spMk id="3" creationId="{0FC2C018-E9C9-1229-DBB5-D3E298B32382}"/>
          </ac:spMkLst>
        </pc:spChg>
        <pc:spChg chg="mod">
          <ac:chgData name="Faith Mutuku" userId="59dcef93-b891-4575-b60e-be80a289a519" providerId="ADAL" clId="{2A967304-4DCC-48A9-8D9D-6739847488ED}" dt="2023-05-04T11:48:13.100" v="73" actId="1076"/>
          <ac:spMkLst>
            <pc:docMk/>
            <pc:sldMk cId="121814946" sldId="259"/>
            <ac:spMk id="9" creationId="{FF230999-FCD3-E74D-BEE0-E1D33FEF715A}"/>
          </ac:spMkLst>
        </pc:spChg>
        <pc:spChg chg="mod">
          <ac:chgData name="Faith Mutuku" userId="59dcef93-b891-4575-b60e-be80a289a519" providerId="ADAL" clId="{2A967304-4DCC-48A9-8D9D-6739847488ED}" dt="2023-05-05T14:34:11.996" v="5721" actId="20577"/>
          <ac:spMkLst>
            <pc:docMk/>
            <pc:sldMk cId="121814946" sldId="259"/>
            <ac:spMk id="10" creationId="{01532790-6F42-9F2C-9B44-753B80BB1CCD}"/>
          </ac:spMkLst>
        </pc:spChg>
        <pc:spChg chg="mod">
          <ac:chgData name="Faith Mutuku" userId="59dcef93-b891-4575-b60e-be80a289a519" providerId="ADAL" clId="{2A967304-4DCC-48A9-8D9D-6739847488ED}" dt="2023-05-05T14:34:18.689" v="5722" actId="1076"/>
          <ac:spMkLst>
            <pc:docMk/>
            <pc:sldMk cId="121814946" sldId="259"/>
            <ac:spMk id="13" creationId="{4AC4EC61-1C53-133E-44A3-E75A82614ACA}"/>
          </ac:spMkLst>
        </pc:spChg>
        <pc:spChg chg="mod">
          <ac:chgData name="Faith Mutuku" userId="59dcef93-b891-4575-b60e-be80a289a519" providerId="ADAL" clId="{2A967304-4DCC-48A9-8D9D-6739847488ED}" dt="2023-05-05T14:34:27.009" v="5723" actId="14100"/>
          <ac:spMkLst>
            <pc:docMk/>
            <pc:sldMk cId="121814946" sldId="259"/>
            <ac:spMk id="16" creationId="{84C37FB3-BDEC-9D66-45CD-9EE90C1F941C}"/>
          </ac:spMkLst>
        </pc:spChg>
      </pc:sldChg>
      <pc:sldChg chg="addSp delSp modSp mod setBg delDesignElem">
        <pc:chgData name="Faith Mutuku" userId="59dcef93-b891-4575-b60e-be80a289a519" providerId="ADAL" clId="{2A967304-4DCC-48A9-8D9D-6739847488ED}" dt="2023-05-04T11:40:47.786" v="46" actId="26606"/>
        <pc:sldMkLst>
          <pc:docMk/>
          <pc:sldMk cId="3993566165" sldId="260"/>
        </pc:sldMkLst>
        <pc:spChg chg="add del">
          <ac:chgData name="Faith Mutuku" userId="59dcef93-b891-4575-b60e-be80a289a519" providerId="ADAL" clId="{2A967304-4DCC-48A9-8D9D-6739847488ED}" dt="2023-05-04T11:40:44.802" v="43" actId="26606"/>
          <ac:spMkLst>
            <pc:docMk/>
            <pc:sldMk cId="3993566165" sldId="260"/>
            <ac:spMk id="2052" creationId="{A069235B-22DB-4231-8291-D64DA2CDEB4E}"/>
          </ac:spMkLst>
        </pc:spChg>
        <pc:spChg chg="add del">
          <ac:chgData name="Faith Mutuku" userId="59dcef93-b891-4575-b60e-be80a289a519" providerId="ADAL" clId="{2A967304-4DCC-48A9-8D9D-6739847488ED}" dt="2023-05-04T11:40:44.802" v="43" actId="26606"/>
          <ac:spMkLst>
            <pc:docMk/>
            <pc:sldMk cId="3993566165" sldId="260"/>
            <ac:spMk id="2053" creationId="{7AAE40DA-1F5A-4A1A-89CA-2BC620DCDB96}"/>
          </ac:spMkLst>
        </pc:spChg>
        <pc:spChg chg="add del">
          <ac:chgData name="Faith Mutuku" userId="59dcef93-b891-4575-b60e-be80a289a519" providerId="ADAL" clId="{2A967304-4DCC-48A9-8D9D-6739847488ED}" dt="2023-05-04T11:32:00.755" v="1" actId="26606"/>
          <ac:spMkLst>
            <pc:docMk/>
            <pc:sldMk cId="3993566165" sldId="260"/>
            <ac:spMk id="2055" creationId="{0B761509-3B9A-49A6-A84B-C3D86811697D}"/>
          </ac:spMkLst>
        </pc:spChg>
        <pc:spChg chg="add del">
          <ac:chgData name="Faith Mutuku" userId="59dcef93-b891-4575-b60e-be80a289a519" providerId="ADAL" clId="{2A967304-4DCC-48A9-8D9D-6739847488ED}" dt="2023-05-04T11:40:47.784" v="45" actId="26606"/>
          <ac:spMkLst>
            <pc:docMk/>
            <pc:sldMk cId="3993566165" sldId="260"/>
            <ac:spMk id="2056" creationId="{9664D085-C814-4D74-BCE0-2059F0DC0434}"/>
          </ac:spMkLst>
        </pc:spChg>
        <pc:spChg chg="add del">
          <ac:chgData name="Faith Mutuku" userId="59dcef93-b891-4575-b60e-be80a289a519" providerId="ADAL" clId="{2A967304-4DCC-48A9-8D9D-6739847488ED}" dt="2023-05-04T11:32:00.755" v="1" actId="26606"/>
          <ac:spMkLst>
            <pc:docMk/>
            <pc:sldMk cId="3993566165" sldId="260"/>
            <ac:spMk id="2057" creationId="{91DE43FD-EB47-414A-B0AB-169B0FFFA527}"/>
          </ac:spMkLst>
        </pc:spChg>
        <pc:spChg chg="add del">
          <ac:chgData name="Faith Mutuku" userId="59dcef93-b891-4575-b60e-be80a289a519" providerId="ADAL" clId="{2A967304-4DCC-48A9-8D9D-6739847488ED}" dt="2023-05-04T11:40:47.784" v="45" actId="26606"/>
          <ac:spMkLst>
            <pc:docMk/>
            <pc:sldMk cId="3993566165" sldId="260"/>
            <ac:spMk id="2058" creationId="{DDA5539E-D8B4-4F5A-B46F-C304F5D7A847}"/>
          </ac:spMkLst>
        </pc:spChg>
        <pc:spChg chg="add del">
          <ac:chgData name="Faith Mutuku" userId="59dcef93-b891-4575-b60e-be80a289a519" providerId="ADAL" clId="{2A967304-4DCC-48A9-8D9D-6739847488ED}" dt="2023-05-04T11:32:04.139" v="5" actId="26606"/>
          <ac:spMkLst>
            <pc:docMk/>
            <pc:sldMk cId="3993566165" sldId="260"/>
            <ac:spMk id="2061" creationId="{A8D57A06-A426-446D-B02C-A2DC6B62E45E}"/>
          </ac:spMkLst>
        </pc:spChg>
        <pc:spChg chg="add del">
          <ac:chgData name="Faith Mutuku" userId="59dcef93-b891-4575-b60e-be80a289a519" providerId="ADAL" clId="{2A967304-4DCC-48A9-8D9D-6739847488ED}" dt="2023-05-04T11:32:02.394" v="3" actId="26606"/>
          <ac:spMkLst>
            <pc:docMk/>
            <pc:sldMk cId="3993566165" sldId="260"/>
            <ac:spMk id="2063" creationId="{7C1E5815-D54C-487F-A054-6D4930ADE3DF}"/>
          </ac:spMkLst>
        </pc:spChg>
        <pc:spChg chg="add del">
          <ac:chgData name="Faith Mutuku" userId="59dcef93-b891-4575-b60e-be80a289a519" providerId="ADAL" clId="{2A967304-4DCC-48A9-8D9D-6739847488ED}" dt="2023-05-04T11:32:02.394" v="3" actId="26606"/>
          <ac:spMkLst>
            <pc:docMk/>
            <pc:sldMk cId="3993566165" sldId="260"/>
            <ac:spMk id="2064" creationId="{736F0DFD-0954-464F-BF12-DD2E6F6E0380}"/>
          </ac:spMkLst>
        </pc:spChg>
        <pc:spChg chg="add del">
          <ac:chgData name="Faith Mutuku" userId="59dcef93-b891-4575-b60e-be80a289a519" providerId="ADAL" clId="{2A967304-4DCC-48A9-8D9D-6739847488ED}" dt="2023-05-04T11:32:15.669" v="9" actId="26606"/>
          <ac:spMkLst>
            <pc:docMk/>
            <pc:sldMk cId="3993566165" sldId="260"/>
            <ac:spMk id="2065" creationId="{FF9F2414-84E8-453E-B1F3-389FDE8192D9}"/>
          </ac:spMkLst>
        </pc:spChg>
        <pc:spChg chg="add del">
          <ac:chgData name="Faith Mutuku" userId="59dcef93-b891-4575-b60e-be80a289a519" providerId="ADAL" clId="{2A967304-4DCC-48A9-8D9D-6739847488ED}" dt="2023-05-04T11:32:04.139" v="5" actId="26606"/>
          <ac:spMkLst>
            <pc:docMk/>
            <pc:sldMk cId="3993566165" sldId="260"/>
            <ac:spMk id="2066" creationId="{AB8C311F-7253-4AED-9701-7FC0708C41C7}"/>
          </ac:spMkLst>
        </pc:spChg>
        <pc:spChg chg="add del">
          <ac:chgData name="Faith Mutuku" userId="59dcef93-b891-4575-b60e-be80a289a519" providerId="ADAL" clId="{2A967304-4DCC-48A9-8D9D-6739847488ED}" dt="2023-05-04T11:32:04.139" v="5" actId="26606"/>
          <ac:spMkLst>
            <pc:docMk/>
            <pc:sldMk cId="3993566165" sldId="260"/>
            <ac:spMk id="2067" creationId="{FD073016-B734-483B-8953-5BADEE145112}"/>
          </ac:spMkLst>
        </pc:spChg>
        <pc:spChg chg="add del">
          <ac:chgData name="Faith Mutuku" userId="59dcef93-b891-4575-b60e-be80a289a519" providerId="ADAL" clId="{2A967304-4DCC-48A9-8D9D-6739847488ED}" dt="2023-05-04T11:32:04.139" v="5" actId="26606"/>
          <ac:spMkLst>
            <pc:docMk/>
            <pc:sldMk cId="3993566165" sldId="260"/>
            <ac:spMk id="2068" creationId="{90A7EAB6-59D3-4325-8DE6-E0CA4009CE53}"/>
          </ac:spMkLst>
        </pc:spChg>
        <pc:spChg chg="add del">
          <ac:chgData name="Faith Mutuku" userId="59dcef93-b891-4575-b60e-be80a289a519" providerId="ADAL" clId="{2A967304-4DCC-48A9-8D9D-6739847488ED}" dt="2023-05-04T11:32:08.490" v="7" actId="26606"/>
          <ac:spMkLst>
            <pc:docMk/>
            <pc:sldMk cId="3993566165" sldId="260"/>
            <ac:spMk id="2070" creationId="{32BC26D8-82FB-445E-AA49-62A77D7C1EE0}"/>
          </ac:spMkLst>
        </pc:spChg>
        <pc:spChg chg="add del">
          <ac:chgData name="Faith Mutuku" userId="59dcef93-b891-4575-b60e-be80a289a519" providerId="ADAL" clId="{2A967304-4DCC-48A9-8D9D-6739847488ED}" dt="2023-05-04T11:32:08.490" v="7" actId="26606"/>
          <ac:spMkLst>
            <pc:docMk/>
            <pc:sldMk cId="3993566165" sldId="260"/>
            <ac:spMk id="2071" creationId="{CB44330D-EA18-4254-AA95-EB49948539B8}"/>
          </ac:spMkLst>
        </pc:spChg>
        <pc:spChg chg="add del">
          <ac:chgData name="Faith Mutuku" userId="59dcef93-b891-4575-b60e-be80a289a519" providerId="ADAL" clId="{2A967304-4DCC-48A9-8D9D-6739847488ED}" dt="2023-05-04T11:32:15.669" v="9" actId="26606"/>
          <ac:spMkLst>
            <pc:docMk/>
            <pc:sldMk cId="3993566165" sldId="260"/>
            <ac:spMk id="2073" creationId="{F3060C83-F051-4F0E-ABAD-AA0DFC48B218}"/>
          </ac:spMkLst>
        </pc:spChg>
        <pc:spChg chg="add del">
          <ac:chgData name="Faith Mutuku" userId="59dcef93-b891-4575-b60e-be80a289a519" providerId="ADAL" clId="{2A967304-4DCC-48A9-8D9D-6739847488ED}" dt="2023-05-04T11:32:15.669" v="9" actId="26606"/>
          <ac:spMkLst>
            <pc:docMk/>
            <pc:sldMk cId="3993566165" sldId="260"/>
            <ac:spMk id="2074" creationId="{83C98ABE-055B-441F-B07E-44F97F083C39}"/>
          </ac:spMkLst>
        </pc:spChg>
        <pc:spChg chg="add del">
          <ac:chgData name="Faith Mutuku" userId="59dcef93-b891-4575-b60e-be80a289a519" providerId="ADAL" clId="{2A967304-4DCC-48A9-8D9D-6739847488ED}" dt="2023-05-04T11:32:15.669" v="9" actId="26606"/>
          <ac:spMkLst>
            <pc:docMk/>
            <pc:sldMk cId="3993566165" sldId="260"/>
            <ac:spMk id="2075" creationId="{29FDB030-9B49-4CED-8CCD-4D99382388AC}"/>
          </ac:spMkLst>
        </pc:spChg>
        <pc:spChg chg="add del">
          <ac:chgData name="Faith Mutuku" userId="59dcef93-b891-4575-b60e-be80a289a519" providerId="ADAL" clId="{2A967304-4DCC-48A9-8D9D-6739847488ED}" dt="2023-05-04T11:32:15.669" v="9" actId="26606"/>
          <ac:spMkLst>
            <pc:docMk/>
            <pc:sldMk cId="3993566165" sldId="260"/>
            <ac:spMk id="2076" creationId="{3783CA14-24A1-485C-8B30-D6A5D87987AD}"/>
          </ac:spMkLst>
        </pc:spChg>
        <pc:spChg chg="add del">
          <ac:chgData name="Faith Mutuku" userId="59dcef93-b891-4575-b60e-be80a289a519" providerId="ADAL" clId="{2A967304-4DCC-48A9-8D9D-6739847488ED}" dt="2023-05-04T11:32:15.669" v="9" actId="26606"/>
          <ac:spMkLst>
            <pc:docMk/>
            <pc:sldMk cId="3993566165" sldId="260"/>
            <ac:spMk id="2077" creationId="{9A97C86A-04D6-40F7-AE84-31AB43E6A846}"/>
          </ac:spMkLst>
        </pc:spChg>
        <pc:spChg chg="add del">
          <ac:chgData name="Faith Mutuku" userId="59dcef93-b891-4575-b60e-be80a289a519" providerId="ADAL" clId="{2A967304-4DCC-48A9-8D9D-6739847488ED}" dt="2023-05-04T11:32:15.669" v="9" actId="26606"/>
          <ac:spMkLst>
            <pc:docMk/>
            <pc:sldMk cId="3993566165" sldId="260"/>
            <ac:spMk id="2078" creationId="{3ECA69A1-7536-43AC-85EF-C7106179F5ED}"/>
          </ac:spMkLst>
        </pc:spChg>
        <pc:spChg chg="add del">
          <ac:chgData name="Faith Mutuku" userId="59dcef93-b891-4575-b60e-be80a289a519" providerId="ADAL" clId="{2A967304-4DCC-48A9-8D9D-6739847488ED}" dt="2023-05-04T11:35:26.029" v="38" actId="26606"/>
          <ac:spMkLst>
            <pc:docMk/>
            <pc:sldMk cId="3993566165" sldId="260"/>
            <ac:spMk id="2080" creationId="{0B761509-3B9A-49A6-A84B-C3D86811697D}"/>
          </ac:spMkLst>
        </pc:spChg>
        <pc:spChg chg="add del">
          <ac:chgData name="Faith Mutuku" userId="59dcef93-b891-4575-b60e-be80a289a519" providerId="ADAL" clId="{2A967304-4DCC-48A9-8D9D-6739847488ED}" dt="2023-05-04T11:35:26.029" v="38" actId="26606"/>
          <ac:spMkLst>
            <pc:docMk/>
            <pc:sldMk cId="3993566165" sldId="260"/>
            <ac:spMk id="2081" creationId="{91DE43FD-EB47-414A-B0AB-169B0FFFA527}"/>
          </ac:spMkLst>
        </pc:spChg>
        <pc:grpChg chg="add del">
          <ac:chgData name="Faith Mutuku" userId="59dcef93-b891-4575-b60e-be80a289a519" providerId="ADAL" clId="{2A967304-4DCC-48A9-8D9D-6739847488ED}" dt="2023-05-04T11:32:00.755" v="1" actId="26606"/>
          <ac:grpSpMkLst>
            <pc:docMk/>
            <pc:sldMk cId="3993566165" sldId="260"/>
            <ac:grpSpMk id="2059" creationId="{58495BCC-CE77-4CC2-952E-846F41119FD5}"/>
          </ac:grpSpMkLst>
        </pc:grpChg>
        <pc:grpChg chg="add del">
          <ac:chgData name="Faith Mutuku" userId="59dcef93-b891-4575-b60e-be80a289a519" providerId="ADAL" clId="{2A967304-4DCC-48A9-8D9D-6739847488ED}" dt="2023-05-04T11:35:26.029" v="38" actId="26606"/>
          <ac:grpSpMkLst>
            <pc:docMk/>
            <pc:sldMk cId="3993566165" sldId="260"/>
            <ac:grpSpMk id="2082" creationId="{58495BCC-CE77-4CC2-952E-846F41119FD5}"/>
          </ac:grpSpMkLst>
        </pc:grpChg>
        <pc:picChg chg="mod">
          <ac:chgData name="Faith Mutuku" userId="59dcef93-b891-4575-b60e-be80a289a519" providerId="ADAL" clId="{2A967304-4DCC-48A9-8D9D-6739847488ED}" dt="2023-05-04T11:40:47.786" v="46" actId="26606"/>
          <ac:picMkLst>
            <pc:docMk/>
            <pc:sldMk cId="3993566165" sldId="260"/>
            <ac:picMk id="2" creationId="{3BEABD06-2CAE-ABB4-DD4E-F72B88E42663}"/>
          </ac:picMkLst>
        </pc:picChg>
        <pc:picChg chg="mod">
          <ac:chgData name="Faith Mutuku" userId="59dcef93-b891-4575-b60e-be80a289a519" providerId="ADAL" clId="{2A967304-4DCC-48A9-8D9D-6739847488ED}" dt="2023-05-04T11:40:47.786" v="46" actId="26606"/>
          <ac:picMkLst>
            <pc:docMk/>
            <pc:sldMk cId="3993566165" sldId="260"/>
            <ac:picMk id="2050" creationId="{467C9A4E-C04D-761C-C042-C6AE63EBAA15}"/>
          </ac:picMkLst>
        </pc:picChg>
      </pc:sldChg>
      <pc:sldChg chg="del">
        <pc:chgData name="Faith Mutuku" userId="59dcef93-b891-4575-b60e-be80a289a519" providerId="ADAL" clId="{2A967304-4DCC-48A9-8D9D-6739847488ED}" dt="2023-05-05T11:54:07.451" v="1004" actId="2696"/>
        <pc:sldMkLst>
          <pc:docMk/>
          <pc:sldMk cId="2410288404" sldId="261"/>
        </pc:sldMkLst>
      </pc:sldChg>
      <pc:sldChg chg="del">
        <pc:chgData name="Faith Mutuku" userId="59dcef93-b891-4575-b60e-be80a289a519" providerId="ADAL" clId="{2A967304-4DCC-48A9-8D9D-6739847488ED}" dt="2023-05-04T11:46:33.902" v="59" actId="2696"/>
        <pc:sldMkLst>
          <pc:docMk/>
          <pc:sldMk cId="2573429390" sldId="262"/>
        </pc:sldMkLst>
      </pc:sldChg>
      <pc:sldChg chg="addSp delSp modSp mod">
        <pc:chgData name="Faith Mutuku" userId="59dcef93-b891-4575-b60e-be80a289a519" providerId="ADAL" clId="{2A967304-4DCC-48A9-8D9D-6739847488ED}" dt="2023-05-05T14:16:48.058" v="4268" actId="1076"/>
        <pc:sldMkLst>
          <pc:docMk/>
          <pc:sldMk cId="541036944" sldId="263"/>
        </pc:sldMkLst>
        <pc:spChg chg="add mod">
          <ac:chgData name="Faith Mutuku" userId="59dcef93-b891-4575-b60e-be80a289a519" providerId="ADAL" clId="{2A967304-4DCC-48A9-8D9D-6739847488ED}" dt="2023-05-05T09:23:43.990" v="484" actId="1076"/>
          <ac:spMkLst>
            <pc:docMk/>
            <pc:sldMk cId="541036944" sldId="263"/>
            <ac:spMk id="2" creationId="{D01FED27-6C42-EF2F-1D61-85E85DBD9378}"/>
          </ac:spMkLst>
        </pc:spChg>
        <pc:spChg chg="add mod">
          <ac:chgData name="Faith Mutuku" userId="59dcef93-b891-4575-b60e-be80a289a519" providerId="ADAL" clId="{2A967304-4DCC-48A9-8D9D-6739847488ED}" dt="2023-05-05T13:22:42.625" v="3037" actId="1036"/>
          <ac:spMkLst>
            <pc:docMk/>
            <pc:sldMk cId="541036944" sldId="263"/>
            <ac:spMk id="3" creationId="{265F5584-4864-C0D6-FF09-1A2F92D633A9}"/>
          </ac:spMkLst>
        </pc:spChg>
        <pc:spChg chg="del">
          <ac:chgData name="Faith Mutuku" userId="59dcef93-b891-4575-b60e-be80a289a519" providerId="ADAL" clId="{2A967304-4DCC-48A9-8D9D-6739847488ED}" dt="2023-05-04T11:46:07.979" v="54" actId="21"/>
          <ac:spMkLst>
            <pc:docMk/>
            <pc:sldMk cId="541036944" sldId="263"/>
            <ac:spMk id="3" creationId="{91811634-8962-685E-D99D-A9C74BFB940B}"/>
          </ac:spMkLst>
        </pc:spChg>
        <pc:spChg chg="add mod">
          <ac:chgData name="Faith Mutuku" userId="59dcef93-b891-4575-b60e-be80a289a519" providerId="ADAL" clId="{2A967304-4DCC-48A9-8D9D-6739847488ED}" dt="2023-05-05T09:19:02.142" v="395" actId="1076"/>
          <ac:spMkLst>
            <pc:docMk/>
            <pc:sldMk cId="541036944" sldId="263"/>
            <ac:spMk id="8" creationId="{DB802E5B-5507-20DE-2BB4-6010C70A8854}"/>
          </ac:spMkLst>
        </pc:spChg>
        <pc:spChg chg="add mod">
          <ac:chgData name="Faith Mutuku" userId="59dcef93-b891-4575-b60e-be80a289a519" providerId="ADAL" clId="{2A967304-4DCC-48A9-8D9D-6739847488ED}" dt="2023-05-05T10:51:17.185" v="486" actId="1076"/>
          <ac:spMkLst>
            <pc:docMk/>
            <pc:sldMk cId="541036944" sldId="263"/>
            <ac:spMk id="9" creationId="{90F497A6-6217-BCA2-AAD0-2B8C21379298}"/>
          </ac:spMkLst>
        </pc:spChg>
        <pc:spChg chg="del">
          <ac:chgData name="Faith Mutuku" userId="59dcef93-b891-4575-b60e-be80a289a519" providerId="ADAL" clId="{2A967304-4DCC-48A9-8D9D-6739847488ED}" dt="2023-05-04T11:46:12.893" v="55" actId="21"/>
          <ac:spMkLst>
            <pc:docMk/>
            <pc:sldMk cId="541036944" sldId="263"/>
            <ac:spMk id="9" creationId="{FF230999-FCD3-E74D-BEE0-E1D33FEF715A}"/>
          </ac:spMkLst>
        </pc:spChg>
        <pc:spChg chg="add mod">
          <ac:chgData name="Faith Mutuku" userId="59dcef93-b891-4575-b60e-be80a289a519" providerId="ADAL" clId="{2A967304-4DCC-48A9-8D9D-6739847488ED}" dt="2023-05-05T13:22:36.147" v="3035" actId="1076"/>
          <ac:spMkLst>
            <pc:docMk/>
            <pc:sldMk cId="541036944" sldId="263"/>
            <ac:spMk id="10" creationId="{2FB9DAF9-A68E-265A-A5FD-84837F8D944D}"/>
          </ac:spMkLst>
        </pc:spChg>
        <pc:spChg chg="del">
          <ac:chgData name="Faith Mutuku" userId="59dcef93-b891-4575-b60e-be80a289a519" providerId="ADAL" clId="{2A967304-4DCC-48A9-8D9D-6739847488ED}" dt="2023-05-04T11:46:07.979" v="54" actId="21"/>
          <ac:spMkLst>
            <pc:docMk/>
            <pc:sldMk cId="541036944" sldId="263"/>
            <ac:spMk id="10" creationId="{48DBF75F-40FB-CD19-47F3-788BC05EDFBB}"/>
          </ac:spMkLst>
        </pc:spChg>
        <pc:spChg chg="del">
          <ac:chgData name="Faith Mutuku" userId="59dcef93-b891-4575-b60e-be80a289a519" providerId="ADAL" clId="{2A967304-4DCC-48A9-8D9D-6739847488ED}" dt="2023-05-04T11:46:07.979" v="54" actId="21"/>
          <ac:spMkLst>
            <pc:docMk/>
            <pc:sldMk cId="541036944" sldId="263"/>
            <ac:spMk id="11" creationId="{B00849E4-D217-DBFC-F94C-1C29D75F9923}"/>
          </ac:spMkLst>
        </pc:spChg>
        <pc:spChg chg="mod">
          <ac:chgData name="Faith Mutuku" userId="59dcef93-b891-4575-b60e-be80a289a519" providerId="ADAL" clId="{2A967304-4DCC-48A9-8D9D-6739847488ED}" dt="2023-05-04T15:52:24.600" v="331"/>
          <ac:spMkLst>
            <pc:docMk/>
            <pc:sldMk cId="541036944" sldId="263"/>
            <ac:spMk id="13" creationId="{D16A3E41-0BFF-16FB-3FAC-9B190D15FB1B}"/>
          </ac:spMkLst>
        </pc:spChg>
        <pc:spChg chg="mod">
          <ac:chgData name="Faith Mutuku" userId="59dcef93-b891-4575-b60e-be80a289a519" providerId="ADAL" clId="{2A967304-4DCC-48A9-8D9D-6739847488ED}" dt="2023-05-04T15:52:24.600" v="331"/>
          <ac:spMkLst>
            <pc:docMk/>
            <pc:sldMk cId="541036944" sldId="263"/>
            <ac:spMk id="14" creationId="{37D62CF6-74E7-8A38-F0EF-204DB5430DA8}"/>
          </ac:spMkLst>
        </pc:spChg>
        <pc:spChg chg="mod">
          <ac:chgData name="Faith Mutuku" userId="59dcef93-b891-4575-b60e-be80a289a519" providerId="ADAL" clId="{2A967304-4DCC-48A9-8D9D-6739847488ED}" dt="2023-05-04T15:52:24.600" v="331"/>
          <ac:spMkLst>
            <pc:docMk/>
            <pc:sldMk cId="541036944" sldId="263"/>
            <ac:spMk id="15" creationId="{9243AC99-D149-B4D1-5181-C96080791F3B}"/>
          </ac:spMkLst>
        </pc:spChg>
        <pc:spChg chg="add mod">
          <ac:chgData name="Faith Mutuku" userId="59dcef93-b891-4575-b60e-be80a289a519" providerId="ADAL" clId="{2A967304-4DCC-48A9-8D9D-6739847488ED}" dt="2023-05-05T10:57:41.485" v="509" actId="1076"/>
          <ac:spMkLst>
            <pc:docMk/>
            <pc:sldMk cId="541036944" sldId="263"/>
            <ac:spMk id="20" creationId="{0616EC26-EC79-6773-BA17-1745C7F3FEFE}"/>
          </ac:spMkLst>
        </pc:spChg>
        <pc:spChg chg="del mod">
          <ac:chgData name="Faith Mutuku" userId="59dcef93-b891-4575-b60e-be80a289a519" providerId="ADAL" clId="{2A967304-4DCC-48A9-8D9D-6739847488ED}" dt="2023-05-04T15:56:13.039" v="380" actId="21"/>
          <ac:spMkLst>
            <pc:docMk/>
            <pc:sldMk cId="541036944" sldId="263"/>
            <ac:spMk id="20" creationId="{510AC9E3-1FEF-1A82-91AD-6FE731A9D441}"/>
          </ac:spMkLst>
        </pc:spChg>
        <pc:spChg chg="mod">
          <ac:chgData name="Faith Mutuku" userId="59dcef93-b891-4575-b60e-be80a289a519" providerId="ADAL" clId="{2A967304-4DCC-48A9-8D9D-6739847488ED}" dt="2023-05-04T15:55:25.997" v="370" actId="207"/>
          <ac:spMkLst>
            <pc:docMk/>
            <pc:sldMk cId="541036944" sldId="263"/>
            <ac:spMk id="21" creationId="{F500D9E7-B07A-1C71-6996-AE152DC3B254}"/>
          </ac:spMkLst>
        </pc:spChg>
        <pc:spChg chg="mod">
          <ac:chgData name="Faith Mutuku" userId="59dcef93-b891-4575-b60e-be80a289a519" providerId="ADAL" clId="{2A967304-4DCC-48A9-8D9D-6739847488ED}" dt="2023-05-04T15:55:20.683" v="369" actId="207"/>
          <ac:spMkLst>
            <pc:docMk/>
            <pc:sldMk cId="541036944" sldId="263"/>
            <ac:spMk id="22" creationId="{BE8D4430-778D-6A02-3C0F-C397F1C6D969}"/>
          </ac:spMkLst>
        </pc:spChg>
        <pc:spChg chg="add mod">
          <ac:chgData name="Faith Mutuku" userId="59dcef93-b891-4575-b60e-be80a289a519" providerId="ADAL" clId="{2A967304-4DCC-48A9-8D9D-6739847488ED}" dt="2023-05-05T14:11:25.310" v="3725" actId="20577"/>
          <ac:spMkLst>
            <pc:docMk/>
            <pc:sldMk cId="541036944" sldId="263"/>
            <ac:spMk id="23" creationId="{B8767C01-4115-9D57-3A77-49A7B66696E4}"/>
          </ac:spMkLst>
        </pc:spChg>
        <pc:spChg chg="del mod topLvl">
          <ac:chgData name="Faith Mutuku" userId="59dcef93-b891-4575-b60e-be80a289a519" providerId="ADAL" clId="{2A967304-4DCC-48A9-8D9D-6739847488ED}" dt="2023-05-04T15:56:01.104" v="377" actId="21"/>
          <ac:spMkLst>
            <pc:docMk/>
            <pc:sldMk cId="541036944" sldId="263"/>
            <ac:spMk id="25" creationId="{964000BD-2400-E263-C836-A0A0CE633B8E}"/>
          </ac:spMkLst>
        </pc:spChg>
        <pc:spChg chg="mod">
          <ac:chgData name="Faith Mutuku" userId="59dcef93-b891-4575-b60e-be80a289a519" providerId="ADAL" clId="{2A967304-4DCC-48A9-8D9D-6739847488ED}" dt="2023-05-04T15:55:06.101" v="366" actId="207"/>
          <ac:spMkLst>
            <pc:docMk/>
            <pc:sldMk cId="541036944" sldId="263"/>
            <ac:spMk id="28" creationId="{D9090A44-0CEC-71EF-FFD1-349929ACEEA4}"/>
          </ac:spMkLst>
        </pc:spChg>
        <pc:spChg chg="mod">
          <ac:chgData name="Faith Mutuku" userId="59dcef93-b891-4575-b60e-be80a289a519" providerId="ADAL" clId="{2A967304-4DCC-48A9-8D9D-6739847488ED}" dt="2023-05-05T09:18:40.583" v="392" actId="1076"/>
          <ac:spMkLst>
            <pc:docMk/>
            <pc:sldMk cId="541036944" sldId="263"/>
            <ac:spMk id="29" creationId="{BE707C70-4554-1D54-421D-EBD24793916A}"/>
          </ac:spMkLst>
        </pc:spChg>
        <pc:spChg chg="add mod">
          <ac:chgData name="Faith Mutuku" userId="59dcef93-b891-4575-b60e-be80a289a519" providerId="ADAL" clId="{2A967304-4DCC-48A9-8D9D-6739847488ED}" dt="2023-05-05T14:12:58.285" v="3845" actId="20577"/>
          <ac:spMkLst>
            <pc:docMk/>
            <pc:sldMk cId="541036944" sldId="263"/>
            <ac:spMk id="30" creationId="{FE8522E0-0338-6294-84B8-0FF843753318}"/>
          </ac:spMkLst>
        </pc:spChg>
        <pc:spChg chg="del mod topLvl">
          <ac:chgData name="Faith Mutuku" userId="59dcef93-b891-4575-b60e-be80a289a519" providerId="ADAL" clId="{2A967304-4DCC-48A9-8D9D-6739847488ED}" dt="2023-05-04T15:55:50.259" v="374" actId="21"/>
          <ac:spMkLst>
            <pc:docMk/>
            <pc:sldMk cId="541036944" sldId="263"/>
            <ac:spMk id="4096" creationId="{22BC1448-0008-7C1E-9013-7E64648CC5E9}"/>
          </ac:spMkLst>
        </pc:spChg>
        <pc:spChg chg="add mod">
          <ac:chgData name="Faith Mutuku" userId="59dcef93-b891-4575-b60e-be80a289a519" providerId="ADAL" clId="{2A967304-4DCC-48A9-8D9D-6739847488ED}" dt="2023-05-05T11:00:40.209" v="516" actId="1076"/>
          <ac:spMkLst>
            <pc:docMk/>
            <pc:sldMk cId="541036944" sldId="263"/>
            <ac:spMk id="4096" creationId="{8BE7A80D-AEBD-856C-B4DD-47E307B1C162}"/>
          </ac:spMkLst>
        </pc:spChg>
        <pc:spChg chg="mod">
          <ac:chgData name="Faith Mutuku" userId="59dcef93-b891-4575-b60e-be80a289a519" providerId="ADAL" clId="{2A967304-4DCC-48A9-8D9D-6739847488ED}" dt="2023-05-04T15:53:08.458" v="337" actId="207"/>
          <ac:spMkLst>
            <pc:docMk/>
            <pc:sldMk cId="541036944" sldId="263"/>
            <ac:spMk id="4097" creationId="{6B6795D4-19A4-CDBA-F61A-19D6485544C3}"/>
          </ac:spMkLst>
        </pc:spChg>
        <pc:spChg chg="mod">
          <ac:chgData name="Faith Mutuku" userId="59dcef93-b891-4575-b60e-be80a289a519" providerId="ADAL" clId="{2A967304-4DCC-48A9-8D9D-6739847488ED}" dt="2023-05-04T15:52:24.600" v="331"/>
          <ac:spMkLst>
            <pc:docMk/>
            <pc:sldMk cId="541036944" sldId="263"/>
            <ac:spMk id="4098" creationId="{4E4975A5-A08B-B92C-B23A-1E669F4368B1}"/>
          </ac:spMkLst>
        </pc:spChg>
        <pc:spChg chg="add mod">
          <ac:chgData name="Faith Mutuku" userId="59dcef93-b891-4575-b60e-be80a289a519" providerId="ADAL" clId="{2A967304-4DCC-48A9-8D9D-6739847488ED}" dt="2023-05-05T11:06:40.399" v="592" actId="20577"/>
          <ac:spMkLst>
            <pc:docMk/>
            <pc:sldMk cId="541036944" sldId="263"/>
            <ac:spMk id="4100" creationId="{61B63198-6314-117C-9DFA-4D81314AB026}"/>
          </ac:spMkLst>
        </pc:spChg>
        <pc:spChg chg="add mod">
          <ac:chgData name="Faith Mutuku" userId="59dcef93-b891-4575-b60e-be80a289a519" providerId="ADAL" clId="{2A967304-4DCC-48A9-8D9D-6739847488ED}" dt="2023-05-05T11:02:50.622" v="527" actId="1076"/>
          <ac:spMkLst>
            <pc:docMk/>
            <pc:sldMk cId="541036944" sldId="263"/>
            <ac:spMk id="4101" creationId="{683A692B-C74C-E3DF-9A8B-746DBF803437}"/>
          </ac:spMkLst>
        </pc:spChg>
        <pc:spChg chg="add mod">
          <ac:chgData name="Faith Mutuku" userId="59dcef93-b891-4575-b60e-be80a289a519" providerId="ADAL" clId="{2A967304-4DCC-48A9-8D9D-6739847488ED}" dt="2023-05-05T11:06:49.658" v="593" actId="1076"/>
          <ac:spMkLst>
            <pc:docMk/>
            <pc:sldMk cId="541036944" sldId="263"/>
            <ac:spMk id="4102" creationId="{DC6F663F-5E15-9DA9-238F-0DD430C09A9F}"/>
          </ac:spMkLst>
        </pc:spChg>
        <pc:spChg chg="add mod">
          <ac:chgData name="Faith Mutuku" userId="59dcef93-b891-4575-b60e-be80a289a519" providerId="ADAL" clId="{2A967304-4DCC-48A9-8D9D-6739847488ED}" dt="2023-05-05T11:07:27.842" v="609" actId="1076"/>
          <ac:spMkLst>
            <pc:docMk/>
            <pc:sldMk cId="541036944" sldId="263"/>
            <ac:spMk id="4106" creationId="{B0B80BAE-4ED6-5735-003B-740224F7E78E}"/>
          </ac:spMkLst>
        </pc:spChg>
        <pc:spChg chg="add mod">
          <ac:chgData name="Faith Mutuku" userId="59dcef93-b891-4575-b60e-be80a289a519" providerId="ADAL" clId="{2A967304-4DCC-48A9-8D9D-6739847488ED}" dt="2023-05-05T11:04:20.206" v="544" actId="1076"/>
          <ac:spMkLst>
            <pc:docMk/>
            <pc:sldMk cId="541036944" sldId="263"/>
            <ac:spMk id="4107" creationId="{E141CB84-D577-9E0E-C80C-D6668C604426}"/>
          </ac:spMkLst>
        </pc:spChg>
        <pc:spChg chg="add mod">
          <ac:chgData name="Faith Mutuku" userId="59dcef93-b891-4575-b60e-be80a289a519" providerId="ADAL" clId="{2A967304-4DCC-48A9-8D9D-6739847488ED}" dt="2023-05-05T11:04:50.058" v="548" actId="1076"/>
          <ac:spMkLst>
            <pc:docMk/>
            <pc:sldMk cId="541036944" sldId="263"/>
            <ac:spMk id="4108" creationId="{284C472C-563B-1299-B2FE-0658AD4C4BF2}"/>
          </ac:spMkLst>
        </pc:spChg>
        <pc:spChg chg="add mod">
          <ac:chgData name="Faith Mutuku" userId="59dcef93-b891-4575-b60e-be80a289a519" providerId="ADAL" clId="{2A967304-4DCC-48A9-8D9D-6739847488ED}" dt="2023-05-05T11:05:27.351" v="550" actId="1076"/>
          <ac:spMkLst>
            <pc:docMk/>
            <pc:sldMk cId="541036944" sldId="263"/>
            <ac:spMk id="4110" creationId="{2BEC6754-A248-1F62-C199-BEE3B447A10C}"/>
          </ac:spMkLst>
        </pc:spChg>
        <pc:spChg chg="add mod">
          <ac:chgData name="Faith Mutuku" userId="59dcef93-b891-4575-b60e-be80a289a519" providerId="ADAL" clId="{2A967304-4DCC-48A9-8D9D-6739847488ED}" dt="2023-05-05T11:06:21.695" v="579" actId="14100"/>
          <ac:spMkLst>
            <pc:docMk/>
            <pc:sldMk cId="541036944" sldId="263"/>
            <ac:spMk id="4112" creationId="{2A0BB29C-F544-EBC6-D4A0-50DBFA9CB72F}"/>
          </ac:spMkLst>
        </pc:spChg>
        <pc:spChg chg="add mod">
          <ac:chgData name="Faith Mutuku" userId="59dcef93-b891-4575-b60e-be80a289a519" providerId="ADAL" clId="{2A967304-4DCC-48A9-8D9D-6739847488ED}" dt="2023-05-05T11:15:06.173" v="643" actId="20577"/>
          <ac:spMkLst>
            <pc:docMk/>
            <pc:sldMk cId="541036944" sldId="263"/>
            <ac:spMk id="4113" creationId="{AABB79C9-85E3-BC0C-C9FB-AE6575D6A02E}"/>
          </ac:spMkLst>
        </pc:spChg>
        <pc:spChg chg="add del mod">
          <ac:chgData name="Faith Mutuku" userId="59dcef93-b891-4575-b60e-be80a289a519" providerId="ADAL" clId="{2A967304-4DCC-48A9-8D9D-6739847488ED}" dt="2023-05-05T14:12:04.872" v="3821"/>
          <ac:spMkLst>
            <pc:docMk/>
            <pc:sldMk cId="541036944" sldId="263"/>
            <ac:spMk id="4118" creationId="{AF468558-49ED-AFCE-3E13-D02A42E1FF02}"/>
          </ac:spMkLst>
        </pc:spChg>
        <pc:spChg chg="add del mod">
          <ac:chgData name="Faith Mutuku" userId="59dcef93-b891-4575-b60e-be80a289a519" providerId="ADAL" clId="{2A967304-4DCC-48A9-8D9D-6739847488ED}" dt="2023-05-05T14:13:25.233" v="3847"/>
          <ac:spMkLst>
            <pc:docMk/>
            <pc:sldMk cId="541036944" sldId="263"/>
            <ac:spMk id="4119" creationId="{9688BB6D-B063-02C8-DCE5-CA3F60C76D72}"/>
          </ac:spMkLst>
        </pc:spChg>
        <pc:spChg chg="add del mod">
          <ac:chgData name="Faith Mutuku" userId="59dcef93-b891-4575-b60e-be80a289a519" providerId="ADAL" clId="{2A967304-4DCC-48A9-8D9D-6739847488ED}" dt="2023-05-05T14:13:25.233" v="3847"/>
          <ac:spMkLst>
            <pc:docMk/>
            <pc:sldMk cId="541036944" sldId="263"/>
            <ac:spMk id="4120" creationId="{324CCB2C-8A7B-B0D6-8AE8-1C84FB8BE6CB}"/>
          </ac:spMkLst>
        </pc:spChg>
        <pc:spChg chg="add mod">
          <ac:chgData name="Faith Mutuku" userId="59dcef93-b891-4575-b60e-be80a289a519" providerId="ADAL" clId="{2A967304-4DCC-48A9-8D9D-6739847488ED}" dt="2023-05-05T14:16:20.377" v="4264" actId="1076"/>
          <ac:spMkLst>
            <pc:docMk/>
            <pc:sldMk cId="541036944" sldId="263"/>
            <ac:spMk id="4121" creationId="{FB8FB9E1-DC29-7406-F9FD-4595624EA2E0}"/>
          </ac:spMkLst>
        </pc:spChg>
        <pc:spChg chg="add mod">
          <ac:chgData name="Faith Mutuku" userId="59dcef93-b891-4575-b60e-be80a289a519" providerId="ADAL" clId="{2A967304-4DCC-48A9-8D9D-6739847488ED}" dt="2023-05-05T14:16:13.257" v="4262" actId="1076"/>
          <ac:spMkLst>
            <pc:docMk/>
            <pc:sldMk cId="541036944" sldId="263"/>
            <ac:spMk id="4122" creationId="{923DA7B7-EA99-2ADF-95BD-50E19B2F0DD7}"/>
          </ac:spMkLst>
        </pc:spChg>
        <pc:spChg chg="add mod">
          <ac:chgData name="Faith Mutuku" userId="59dcef93-b891-4575-b60e-be80a289a519" providerId="ADAL" clId="{2A967304-4DCC-48A9-8D9D-6739847488ED}" dt="2023-05-05T14:16:17.015" v="4263" actId="14100"/>
          <ac:spMkLst>
            <pc:docMk/>
            <pc:sldMk cId="541036944" sldId="263"/>
            <ac:spMk id="4123" creationId="{3C52B082-CDC0-AF6B-BFC1-DF9111E14418}"/>
          </ac:spMkLst>
        </pc:spChg>
        <pc:spChg chg="add mod">
          <ac:chgData name="Faith Mutuku" userId="59dcef93-b891-4575-b60e-be80a289a519" providerId="ADAL" clId="{2A967304-4DCC-48A9-8D9D-6739847488ED}" dt="2023-05-05T14:16:48.058" v="4268" actId="1076"/>
          <ac:spMkLst>
            <pc:docMk/>
            <pc:sldMk cId="541036944" sldId="263"/>
            <ac:spMk id="4125" creationId="{31D8D5B4-9361-22F0-CBCA-0711DE89A6E1}"/>
          </ac:spMkLst>
        </pc:spChg>
        <pc:grpChg chg="add del mod">
          <ac:chgData name="Faith Mutuku" userId="59dcef93-b891-4575-b60e-be80a289a519" providerId="ADAL" clId="{2A967304-4DCC-48A9-8D9D-6739847488ED}" dt="2023-05-04T15:52:41.480" v="334" actId="21"/>
          <ac:grpSpMkLst>
            <pc:docMk/>
            <pc:sldMk cId="541036944" sldId="263"/>
            <ac:grpSpMk id="12" creationId="{D1C95AA8-B9D3-AA74-30B4-8E1F06E705BA}"/>
          </ac:grpSpMkLst>
        </pc:grpChg>
        <pc:grpChg chg="add del mod">
          <ac:chgData name="Faith Mutuku" userId="59dcef93-b891-4575-b60e-be80a289a519" providerId="ADAL" clId="{2A967304-4DCC-48A9-8D9D-6739847488ED}" dt="2023-05-05T11:57:42.696" v="1034" actId="21"/>
          <ac:grpSpMkLst>
            <pc:docMk/>
            <pc:sldMk cId="541036944" sldId="263"/>
            <ac:grpSpMk id="17" creationId="{13BBCB3D-2AA0-74F6-CF7B-5538DE3323F7}"/>
          </ac:grpSpMkLst>
        </pc:grpChg>
        <pc:grpChg chg="mod topLvl">
          <ac:chgData name="Faith Mutuku" userId="59dcef93-b891-4575-b60e-be80a289a519" providerId="ADAL" clId="{2A967304-4DCC-48A9-8D9D-6739847488ED}" dt="2023-05-05T12:00:14.891" v="1051" actId="1076"/>
          <ac:grpSpMkLst>
            <pc:docMk/>
            <pc:sldMk cId="541036944" sldId="263"/>
            <ac:grpSpMk id="18" creationId="{57929CF7-74F7-8F3E-4067-53C630B9BA82}"/>
          </ac:grpSpMkLst>
        </pc:grpChg>
        <pc:grpChg chg="add del mod">
          <ac:chgData name="Faith Mutuku" userId="59dcef93-b891-4575-b60e-be80a289a519" providerId="ADAL" clId="{2A967304-4DCC-48A9-8D9D-6739847488ED}" dt="2023-05-04T15:56:01.104" v="377" actId="21"/>
          <ac:grpSpMkLst>
            <pc:docMk/>
            <pc:sldMk cId="541036944" sldId="263"/>
            <ac:grpSpMk id="23" creationId="{9ACD81F7-6A8B-2173-3BC6-A5CA7441CC94}"/>
          </ac:grpSpMkLst>
        </pc:grpChg>
        <pc:grpChg chg="mod topLvl">
          <ac:chgData name="Faith Mutuku" userId="59dcef93-b891-4575-b60e-be80a289a519" providerId="ADAL" clId="{2A967304-4DCC-48A9-8D9D-6739847488ED}" dt="2023-05-05T11:14:57.102" v="612" actId="1076"/>
          <ac:grpSpMkLst>
            <pc:docMk/>
            <pc:sldMk cId="541036944" sldId="263"/>
            <ac:grpSpMk id="24" creationId="{204B2518-7DD4-E2DD-87E2-1FD9663E7866}"/>
          </ac:grpSpMkLst>
        </pc:grpChg>
        <pc:grpChg chg="mod">
          <ac:chgData name="Faith Mutuku" userId="59dcef93-b891-4575-b60e-be80a289a519" providerId="ADAL" clId="{2A967304-4DCC-48A9-8D9D-6739847488ED}" dt="2023-05-04T15:55:01.035" v="365" actId="207"/>
          <ac:grpSpMkLst>
            <pc:docMk/>
            <pc:sldMk cId="541036944" sldId="263"/>
            <ac:grpSpMk id="26" creationId="{19A41C80-64C9-79C5-CDED-11F930316048}"/>
          </ac:grpSpMkLst>
        </pc:grpChg>
        <pc:grpChg chg="add del mod">
          <ac:chgData name="Faith Mutuku" userId="59dcef93-b891-4575-b60e-be80a289a519" providerId="ADAL" clId="{2A967304-4DCC-48A9-8D9D-6739847488ED}" dt="2023-05-04T15:55:50.259" v="374" actId="21"/>
          <ac:grpSpMkLst>
            <pc:docMk/>
            <pc:sldMk cId="541036944" sldId="263"/>
            <ac:grpSpMk id="30" creationId="{4BC5188F-50C7-A20B-130E-99579A0CA315}"/>
          </ac:grpSpMkLst>
        </pc:grpChg>
        <pc:grpChg chg="mod topLvl">
          <ac:chgData name="Faith Mutuku" userId="59dcef93-b891-4575-b60e-be80a289a519" providerId="ADAL" clId="{2A967304-4DCC-48A9-8D9D-6739847488ED}" dt="2023-05-05T09:19:36.156" v="421" actId="1076"/>
          <ac:grpSpMkLst>
            <pc:docMk/>
            <pc:sldMk cId="541036944" sldId="263"/>
            <ac:grpSpMk id="31" creationId="{BB9C626E-F12A-A61D-A1A7-00BAB99177EA}"/>
          </ac:grpSpMkLst>
        </pc:grpChg>
        <pc:picChg chg="del">
          <ac:chgData name="Faith Mutuku" userId="59dcef93-b891-4575-b60e-be80a289a519" providerId="ADAL" clId="{2A967304-4DCC-48A9-8D9D-6739847488ED}" dt="2023-05-04T11:46:07.979" v="54" actId="21"/>
          <ac:picMkLst>
            <pc:docMk/>
            <pc:sldMk cId="541036944" sldId="263"/>
            <ac:picMk id="2" creationId="{718B0949-FC09-9D27-6FBC-7EBFECEF1BC4}"/>
          </ac:picMkLst>
        </pc:picChg>
        <pc:picChg chg="add mod">
          <ac:chgData name="Faith Mutuku" userId="59dcef93-b891-4575-b60e-be80a289a519" providerId="ADAL" clId="{2A967304-4DCC-48A9-8D9D-6739847488ED}" dt="2023-05-05T10:53:00.179" v="490" actId="1076"/>
          <ac:picMkLst>
            <pc:docMk/>
            <pc:sldMk cId="541036944" sldId="263"/>
            <ac:picMk id="11" creationId="{61DDCCB4-9559-E6C7-6979-35D35CA86002}"/>
          </ac:picMkLst>
        </pc:picChg>
        <pc:picChg chg="add mod">
          <ac:chgData name="Faith Mutuku" userId="59dcef93-b891-4575-b60e-be80a289a519" providerId="ADAL" clId="{2A967304-4DCC-48A9-8D9D-6739847488ED}" dt="2023-05-05T11:00:48.203" v="519" actId="1076"/>
          <ac:picMkLst>
            <pc:docMk/>
            <pc:sldMk cId="541036944" sldId="263"/>
            <ac:picMk id="12" creationId="{5D2C191F-EC15-7A38-E686-D22216E074FE}"/>
          </ac:picMkLst>
        </pc:picChg>
        <pc:picChg chg="add mod">
          <ac:chgData name="Faith Mutuku" userId="59dcef93-b891-4575-b60e-be80a289a519" providerId="ADAL" clId="{2A967304-4DCC-48A9-8D9D-6739847488ED}" dt="2023-05-05T11:00:45.522" v="518" actId="1076"/>
          <ac:picMkLst>
            <pc:docMk/>
            <pc:sldMk cId="541036944" sldId="263"/>
            <ac:picMk id="13" creationId="{DEDE687C-4622-5B88-18F8-F8183A48DCF2}"/>
          </ac:picMkLst>
        </pc:picChg>
        <pc:picChg chg="add del mod">
          <ac:chgData name="Faith Mutuku" userId="59dcef93-b891-4575-b60e-be80a289a519" providerId="ADAL" clId="{2A967304-4DCC-48A9-8D9D-6739847488ED}" dt="2023-05-05T10:54:15.233" v="498" actId="21"/>
          <ac:picMkLst>
            <pc:docMk/>
            <pc:sldMk cId="541036944" sldId="263"/>
            <ac:picMk id="14" creationId="{770199AC-1479-3594-5BB0-D2448C59342F}"/>
          </ac:picMkLst>
        </pc:picChg>
        <pc:picChg chg="add mod">
          <ac:chgData name="Faith Mutuku" userId="59dcef93-b891-4575-b60e-be80a289a519" providerId="ADAL" clId="{2A967304-4DCC-48A9-8D9D-6739847488ED}" dt="2023-05-05T11:06:52.490" v="594" actId="1076"/>
          <ac:picMkLst>
            <pc:docMk/>
            <pc:sldMk cId="541036944" sldId="263"/>
            <ac:picMk id="15" creationId="{16EED91B-8C34-D972-899D-7C8B6941C296}"/>
          </ac:picMkLst>
        </pc:picChg>
        <pc:picChg chg="add del mod">
          <ac:chgData name="Faith Mutuku" userId="59dcef93-b891-4575-b60e-be80a289a519" providerId="ADAL" clId="{2A967304-4DCC-48A9-8D9D-6739847488ED}" dt="2023-05-05T10:55:19.668" v="502" actId="21"/>
          <ac:picMkLst>
            <pc:docMk/>
            <pc:sldMk cId="541036944" sldId="263"/>
            <ac:picMk id="16" creationId="{2090A0B2-C7CC-ED2E-0BDA-3C92B620710A}"/>
          </ac:picMkLst>
        </pc:picChg>
        <pc:picChg chg="mod">
          <ac:chgData name="Faith Mutuku" userId="59dcef93-b891-4575-b60e-be80a289a519" providerId="ADAL" clId="{2A967304-4DCC-48A9-8D9D-6739847488ED}" dt="2023-05-04T15:52:24.600" v="331"/>
          <ac:picMkLst>
            <pc:docMk/>
            <pc:sldMk cId="541036944" sldId="263"/>
            <ac:picMk id="16" creationId="{F83964E9-50D3-6724-1FD4-12F247C1A484}"/>
          </ac:picMkLst>
        </pc:picChg>
        <pc:picChg chg="add del mod topLvl">
          <ac:chgData name="Faith Mutuku" userId="59dcef93-b891-4575-b60e-be80a289a519" providerId="ADAL" clId="{2A967304-4DCC-48A9-8D9D-6739847488ED}" dt="2023-05-05T11:57:42.696" v="1034" actId="21"/>
          <ac:picMkLst>
            <pc:docMk/>
            <pc:sldMk cId="541036944" sldId="263"/>
            <ac:picMk id="19" creationId="{63A906B2-995A-4CFD-1E68-19B7434879B9}"/>
          </ac:picMkLst>
        </pc:picChg>
        <pc:picChg chg="add mod">
          <ac:chgData name="Faith Mutuku" userId="59dcef93-b891-4575-b60e-be80a289a519" providerId="ADAL" clId="{2A967304-4DCC-48A9-8D9D-6739847488ED}" dt="2023-05-05T10:57:45.260" v="510" actId="1076"/>
          <ac:picMkLst>
            <pc:docMk/>
            <pc:sldMk cId="541036944" sldId="263"/>
            <ac:picMk id="25" creationId="{93987357-5926-A66A-F6CB-BF6DB047F3DA}"/>
          </ac:picMkLst>
        </pc:picChg>
        <pc:picChg chg="mod">
          <ac:chgData name="Faith Mutuku" userId="59dcef93-b891-4575-b60e-be80a289a519" providerId="ADAL" clId="{2A967304-4DCC-48A9-8D9D-6739847488ED}" dt="2023-05-05T09:18:43.317" v="393" actId="1076"/>
          <ac:picMkLst>
            <pc:docMk/>
            <pc:sldMk cId="541036944" sldId="263"/>
            <ac:picMk id="27" creationId="{0BE939F0-B9C7-6D9C-304A-C9FD3F11BBF7}"/>
          </ac:picMkLst>
        </pc:picChg>
        <pc:picChg chg="mod">
          <ac:chgData name="Faith Mutuku" userId="59dcef93-b891-4575-b60e-be80a289a519" providerId="ADAL" clId="{2A967304-4DCC-48A9-8D9D-6739847488ED}" dt="2023-05-04T15:52:24.600" v="331"/>
          <ac:picMkLst>
            <pc:docMk/>
            <pc:sldMk cId="541036944" sldId="263"/>
            <ac:picMk id="4099" creationId="{004636BC-F783-4B27-603D-7A72CEC7D0C5}"/>
          </ac:picMkLst>
        </pc:picChg>
        <pc:picChg chg="del">
          <ac:chgData name="Faith Mutuku" userId="59dcef93-b891-4575-b60e-be80a289a519" providerId="ADAL" clId="{2A967304-4DCC-48A9-8D9D-6739847488ED}" dt="2023-05-04T11:46:07.979" v="54" actId="21"/>
          <ac:picMkLst>
            <pc:docMk/>
            <pc:sldMk cId="541036944" sldId="263"/>
            <ac:picMk id="4100" creationId="{FB1DE3B8-8687-7C9B-870F-93FF7896E1DC}"/>
          </ac:picMkLst>
        </pc:picChg>
        <pc:picChg chg="add mod">
          <ac:chgData name="Faith Mutuku" userId="59dcef93-b891-4575-b60e-be80a289a519" providerId="ADAL" clId="{2A967304-4DCC-48A9-8D9D-6739847488ED}" dt="2023-05-05T11:04:20.206" v="544" actId="1076"/>
          <ac:picMkLst>
            <pc:docMk/>
            <pc:sldMk cId="541036944" sldId="263"/>
            <ac:picMk id="4103" creationId="{DDD36F33-79F7-8366-8A3F-DA62F30F970B}"/>
          </ac:picMkLst>
        </pc:picChg>
        <pc:picChg chg="add mod">
          <ac:chgData name="Faith Mutuku" userId="59dcef93-b891-4575-b60e-be80a289a519" providerId="ADAL" clId="{2A967304-4DCC-48A9-8D9D-6739847488ED}" dt="2023-05-05T11:04:20.206" v="544" actId="1076"/>
          <ac:picMkLst>
            <pc:docMk/>
            <pc:sldMk cId="541036944" sldId="263"/>
            <ac:picMk id="4104" creationId="{DBE99234-E7F4-A6A7-D203-A1AD1FE7054B}"/>
          </ac:picMkLst>
        </pc:picChg>
        <pc:picChg chg="add mod">
          <ac:chgData name="Faith Mutuku" userId="59dcef93-b891-4575-b60e-be80a289a519" providerId="ADAL" clId="{2A967304-4DCC-48A9-8D9D-6739847488ED}" dt="2023-05-05T11:04:20.206" v="544" actId="1076"/>
          <ac:picMkLst>
            <pc:docMk/>
            <pc:sldMk cId="541036944" sldId="263"/>
            <ac:picMk id="4105" creationId="{69AA4255-A693-18A8-3046-CDDC6ED4AC3F}"/>
          </ac:picMkLst>
        </pc:picChg>
        <pc:picChg chg="add mod">
          <ac:chgData name="Faith Mutuku" userId="59dcef93-b891-4575-b60e-be80a289a519" providerId="ADAL" clId="{2A967304-4DCC-48A9-8D9D-6739847488ED}" dt="2023-05-05T11:05:27.351" v="550" actId="1076"/>
          <ac:picMkLst>
            <pc:docMk/>
            <pc:sldMk cId="541036944" sldId="263"/>
            <ac:picMk id="4109" creationId="{4213843C-2057-9FB5-3DFE-6146D718F475}"/>
          </ac:picMkLst>
        </pc:picChg>
        <pc:picChg chg="add mod">
          <ac:chgData name="Faith Mutuku" userId="59dcef93-b891-4575-b60e-be80a289a519" providerId="ADAL" clId="{2A967304-4DCC-48A9-8D9D-6739847488ED}" dt="2023-05-05T11:05:27.351" v="550" actId="1076"/>
          <ac:picMkLst>
            <pc:docMk/>
            <pc:sldMk cId="541036944" sldId="263"/>
            <ac:picMk id="4111" creationId="{D24C9A57-0E00-AF40-B681-5CD948114D83}"/>
          </ac:picMkLst>
        </pc:picChg>
        <pc:picChg chg="add mod">
          <ac:chgData name="Faith Mutuku" userId="59dcef93-b891-4575-b60e-be80a289a519" providerId="ADAL" clId="{2A967304-4DCC-48A9-8D9D-6739847488ED}" dt="2023-05-05T12:00:17.136" v="1052" actId="1076"/>
          <ac:picMkLst>
            <pc:docMk/>
            <pc:sldMk cId="541036944" sldId="263"/>
            <ac:picMk id="4115" creationId="{32295B87-5882-5D21-EFBB-9E6E95517468}"/>
          </ac:picMkLst>
        </pc:picChg>
        <pc:picChg chg="add del mod">
          <ac:chgData name="Faith Mutuku" userId="59dcef93-b891-4575-b60e-be80a289a519" providerId="ADAL" clId="{2A967304-4DCC-48A9-8D9D-6739847488ED}" dt="2023-05-05T11:59:11.367" v="1044" actId="21"/>
          <ac:picMkLst>
            <pc:docMk/>
            <pc:sldMk cId="541036944" sldId="263"/>
            <ac:picMk id="4117" creationId="{ECD87C7B-C549-6F29-37A9-B056559B0103}"/>
          </ac:picMkLst>
        </pc:picChg>
        <pc:picChg chg="add mod">
          <ac:chgData name="Faith Mutuku" userId="59dcef93-b891-4575-b60e-be80a289a519" providerId="ADAL" clId="{2A967304-4DCC-48A9-8D9D-6739847488ED}" dt="2023-05-05T14:16:34.937" v="4266" actId="1076"/>
          <ac:picMkLst>
            <pc:docMk/>
            <pc:sldMk cId="541036944" sldId="263"/>
            <ac:picMk id="4124" creationId="{2022B95B-4797-9EF6-3FA0-C2B0382A3D63}"/>
          </ac:picMkLst>
        </pc:picChg>
      </pc:sldChg>
      <pc:sldChg chg="addSp delSp modSp mod ord">
        <pc:chgData name="Faith Mutuku" userId="59dcef93-b891-4575-b60e-be80a289a519" providerId="ADAL" clId="{2A967304-4DCC-48A9-8D9D-6739847488ED}" dt="2023-05-05T14:19:52.184" v="4629" actId="1076"/>
        <pc:sldMkLst>
          <pc:docMk/>
          <pc:sldMk cId="4203313856" sldId="264"/>
        </pc:sldMkLst>
        <pc:spChg chg="add mod">
          <ac:chgData name="Faith Mutuku" userId="59dcef93-b891-4575-b60e-be80a289a519" providerId="ADAL" clId="{2A967304-4DCC-48A9-8D9D-6739847488ED}" dt="2023-05-05T11:40:15.409" v="813" actId="122"/>
          <ac:spMkLst>
            <pc:docMk/>
            <pc:sldMk cId="4203313856" sldId="264"/>
            <ac:spMk id="2" creationId="{1763AB9E-8996-5D55-1BCA-87223849E882}"/>
          </ac:spMkLst>
        </pc:spChg>
        <pc:spChg chg="del">
          <ac:chgData name="Faith Mutuku" userId="59dcef93-b891-4575-b60e-be80a289a519" providerId="ADAL" clId="{2A967304-4DCC-48A9-8D9D-6739847488ED}" dt="2023-05-04T11:45:36.799" v="52" actId="21"/>
          <ac:spMkLst>
            <pc:docMk/>
            <pc:sldMk cId="4203313856" sldId="264"/>
            <ac:spMk id="3" creationId="{91811634-8962-685E-D99D-A9C74BFB940B}"/>
          </ac:spMkLst>
        </pc:spChg>
        <pc:spChg chg="add mod">
          <ac:chgData name="Faith Mutuku" userId="59dcef93-b891-4575-b60e-be80a289a519" providerId="ADAL" clId="{2A967304-4DCC-48A9-8D9D-6739847488ED}" dt="2023-05-05T11:43:06.784" v="823" actId="14100"/>
          <ac:spMkLst>
            <pc:docMk/>
            <pc:sldMk cId="4203313856" sldId="264"/>
            <ac:spMk id="8" creationId="{F50BD800-F04E-FFB9-7BF3-5FEA6C5E598D}"/>
          </ac:spMkLst>
        </pc:spChg>
        <pc:spChg chg="del">
          <ac:chgData name="Faith Mutuku" userId="59dcef93-b891-4575-b60e-be80a289a519" providerId="ADAL" clId="{2A967304-4DCC-48A9-8D9D-6739847488ED}" dt="2023-05-04T11:45:36.799" v="52" actId="21"/>
          <ac:spMkLst>
            <pc:docMk/>
            <pc:sldMk cId="4203313856" sldId="264"/>
            <ac:spMk id="9" creationId="{FF230999-FCD3-E74D-BEE0-E1D33FEF715A}"/>
          </ac:spMkLst>
        </pc:spChg>
        <pc:spChg chg="del">
          <ac:chgData name="Faith Mutuku" userId="59dcef93-b891-4575-b60e-be80a289a519" providerId="ADAL" clId="{2A967304-4DCC-48A9-8D9D-6739847488ED}" dt="2023-05-04T11:45:36.799" v="52" actId="21"/>
          <ac:spMkLst>
            <pc:docMk/>
            <pc:sldMk cId="4203313856" sldId="264"/>
            <ac:spMk id="10" creationId="{48DBF75F-40FB-CD19-47F3-788BC05EDFBB}"/>
          </ac:spMkLst>
        </pc:spChg>
        <pc:spChg chg="del">
          <ac:chgData name="Faith Mutuku" userId="59dcef93-b891-4575-b60e-be80a289a519" providerId="ADAL" clId="{2A967304-4DCC-48A9-8D9D-6739847488ED}" dt="2023-05-04T11:45:41.631" v="53" actId="21"/>
          <ac:spMkLst>
            <pc:docMk/>
            <pc:sldMk cId="4203313856" sldId="264"/>
            <ac:spMk id="11" creationId="{B00849E4-D217-DBFC-F94C-1C29D75F9923}"/>
          </ac:spMkLst>
        </pc:spChg>
        <pc:spChg chg="add mod">
          <ac:chgData name="Faith Mutuku" userId="59dcef93-b891-4575-b60e-be80a289a519" providerId="ADAL" clId="{2A967304-4DCC-48A9-8D9D-6739847488ED}" dt="2023-05-05T11:43:33.578" v="828" actId="14100"/>
          <ac:spMkLst>
            <pc:docMk/>
            <pc:sldMk cId="4203313856" sldId="264"/>
            <ac:spMk id="12" creationId="{6F0C080A-52A7-7B80-5C83-253CEEFF0A61}"/>
          </ac:spMkLst>
        </pc:spChg>
        <pc:spChg chg="add mod">
          <ac:chgData name="Faith Mutuku" userId="59dcef93-b891-4575-b60e-be80a289a519" providerId="ADAL" clId="{2A967304-4DCC-48A9-8D9D-6739847488ED}" dt="2023-05-05T11:43:42.712" v="830" actId="1076"/>
          <ac:spMkLst>
            <pc:docMk/>
            <pc:sldMk cId="4203313856" sldId="264"/>
            <ac:spMk id="13" creationId="{A5495ADD-C42A-FF35-4AA5-6F81689BFFE1}"/>
          </ac:spMkLst>
        </pc:spChg>
        <pc:spChg chg="add mod">
          <ac:chgData name="Faith Mutuku" userId="59dcef93-b891-4575-b60e-be80a289a519" providerId="ADAL" clId="{2A967304-4DCC-48A9-8D9D-6739847488ED}" dt="2023-05-05T12:52:36.533" v="1164" actId="1076"/>
          <ac:spMkLst>
            <pc:docMk/>
            <pc:sldMk cId="4203313856" sldId="264"/>
            <ac:spMk id="14" creationId="{0DF66DCB-A479-7787-81E4-812DCCE097B7}"/>
          </ac:spMkLst>
        </pc:spChg>
        <pc:spChg chg="add mod">
          <ac:chgData name="Faith Mutuku" userId="59dcef93-b891-4575-b60e-be80a289a519" providerId="ADAL" clId="{2A967304-4DCC-48A9-8D9D-6739847488ED}" dt="2023-05-05T11:43:47.437" v="831" actId="1076"/>
          <ac:spMkLst>
            <pc:docMk/>
            <pc:sldMk cId="4203313856" sldId="264"/>
            <ac:spMk id="15" creationId="{63EE9CCD-9AC6-051B-D953-5F4E88BE8746}"/>
          </ac:spMkLst>
        </pc:spChg>
        <pc:spChg chg="add mod">
          <ac:chgData name="Faith Mutuku" userId="59dcef93-b891-4575-b60e-be80a289a519" providerId="ADAL" clId="{2A967304-4DCC-48A9-8D9D-6739847488ED}" dt="2023-05-05T11:43:57.706" v="834" actId="1076"/>
          <ac:spMkLst>
            <pc:docMk/>
            <pc:sldMk cId="4203313856" sldId="264"/>
            <ac:spMk id="16" creationId="{F14A73FC-B10E-8C57-D453-7231BD84D955}"/>
          </ac:spMkLst>
        </pc:spChg>
        <pc:spChg chg="add mod">
          <ac:chgData name="Faith Mutuku" userId="59dcef93-b891-4575-b60e-be80a289a519" providerId="ADAL" clId="{2A967304-4DCC-48A9-8D9D-6739847488ED}" dt="2023-05-05T11:42:36.445" v="817" actId="1076"/>
          <ac:spMkLst>
            <pc:docMk/>
            <pc:sldMk cId="4203313856" sldId="264"/>
            <ac:spMk id="17" creationId="{3D3AAB73-497F-57F8-3E52-75423A566967}"/>
          </ac:spMkLst>
        </pc:spChg>
        <pc:spChg chg="add mod">
          <ac:chgData name="Faith Mutuku" userId="59dcef93-b891-4575-b60e-be80a289a519" providerId="ADAL" clId="{2A967304-4DCC-48A9-8D9D-6739847488ED}" dt="2023-05-05T14:19:52.184" v="4629" actId="1076"/>
          <ac:spMkLst>
            <pc:docMk/>
            <pc:sldMk cId="4203313856" sldId="264"/>
            <ac:spMk id="18" creationId="{F9C964D1-2CFE-E8B2-4419-39FB3E8C7A84}"/>
          </ac:spMkLst>
        </pc:spChg>
        <pc:spChg chg="add mod">
          <ac:chgData name="Faith Mutuku" userId="59dcef93-b891-4575-b60e-be80a289a519" providerId="ADAL" clId="{2A967304-4DCC-48A9-8D9D-6739847488ED}" dt="2023-05-05T11:43:50.976" v="832" actId="1076"/>
          <ac:spMkLst>
            <pc:docMk/>
            <pc:sldMk cId="4203313856" sldId="264"/>
            <ac:spMk id="19" creationId="{79FAC9A5-22C2-1EDE-E595-A8487CD63C8B}"/>
          </ac:spMkLst>
        </pc:spChg>
        <pc:spChg chg="add mod">
          <ac:chgData name="Faith Mutuku" userId="59dcef93-b891-4575-b60e-be80a289a519" providerId="ADAL" clId="{2A967304-4DCC-48A9-8D9D-6739847488ED}" dt="2023-05-05T11:39:30.167" v="807" actId="1076"/>
          <ac:spMkLst>
            <pc:docMk/>
            <pc:sldMk cId="4203313856" sldId="264"/>
            <ac:spMk id="20" creationId="{6CD86435-79C3-98BF-61CC-4C897A71F87D}"/>
          </ac:spMkLst>
        </pc:spChg>
        <pc:picChg chg="del">
          <ac:chgData name="Faith Mutuku" userId="59dcef93-b891-4575-b60e-be80a289a519" providerId="ADAL" clId="{2A967304-4DCC-48A9-8D9D-6739847488ED}" dt="2023-05-04T11:45:36.799" v="52" actId="21"/>
          <ac:picMkLst>
            <pc:docMk/>
            <pc:sldMk cId="4203313856" sldId="264"/>
            <ac:picMk id="2" creationId="{718B0949-FC09-9D27-6FBC-7EBFECEF1BC4}"/>
          </ac:picMkLst>
        </pc:picChg>
        <pc:picChg chg="mod">
          <ac:chgData name="Faith Mutuku" userId="59dcef93-b891-4575-b60e-be80a289a519" providerId="ADAL" clId="{2A967304-4DCC-48A9-8D9D-6739847488ED}" dt="2023-05-04T11:57:17.708" v="81" actId="1076"/>
          <ac:picMkLst>
            <pc:docMk/>
            <pc:sldMk cId="4203313856" sldId="264"/>
            <ac:picMk id="4" creationId="{294A1105-7C28-1C77-647F-CEF64D098AE5}"/>
          </ac:picMkLst>
        </pc:picChg>
        <pc:picChg chg="del">
          <ac:chgData name="Faith Mutuku" userId="59dcef93-b891-4575-b60e-be80a289a519" providerId="ADAL" clId="{2A967304-4DCC-48A9-8D9D-6739847488ED}" dt="2023-05-04T11:45:36.799" v="52" actId="21"/>
          <ac:picMkLst>
            <pc:docMk/>
            <pc:sldMk cId="4203313856" sldId="264"/>
            <ac:picMk id="4100" creationId="{FB1DE3B8-8687-7C9B-870F-93FF7896E1DC}"/>
          </ac:picMkLst>
        </pc:picChg>
        <pc:picChg chg="add mod">
          <ac:chgData name="Faith Mutuku" userId="59dcef93-b891-4575-b60e-be80a289a519" providerId="ADAL" clId="{2A967304-4DCC-48A9-8D9D-6739847488ED}" dt="2023-05-05T11:43:53.663" v="833" actId="1076"/>
          <ac:picMkLst>
            <pc:docMk/>
            <pc:sldMk cId="4203313856" sldId="264"/>
            <ac:picMk id="5122" creationId="{6D441B63-6223-3A4E-4DC0-0800D0483939}"/>
          </ac:picMkLst>
        </pc:picChg>
      </pc:sldChg>
      <pc:sldChg chg="del">
        <pc:chgData name="Faith Mutuku" userId="59dcef93-b891-4575-b60e-be80a289a519" providerId="ADAL" clId="{2A967304-4DCC-48A9-8D9D-6739847488ED}" dt="2023-05-04T11:46:41.867" v="60" actId="2696"/>
        <pc:sldMkLst>
          <pc:docMk/>
          <pc:sldMk cId="440417522" sldId="265"/>
        </pc:sldMkLst>
      </pc:sldChg>
      <pc:sldChg chg="del">
        <pc:chgData name="Faith Mutuku" userId="59dcef93-b891-4575-b60e-be80a289a519" providerId="ADAL" clId="{2A967304-4DCC-48A9-8D9D-6739847488ED}" dt="2023-05-04T11:46:46.252" v="61" actId="2696"/>
        <pc:sldMkLst>
          <pc:docMk/>
          <pc:sldMk cId="988178122" sldId="266"/>
        </pc:sldMkLst>
      </pc:sldChg>
      <pc:sldChg chg="addSp delSp modSp mod setBg setClrOvrMap">
        <pc:chgData name="Faith Mutuku" userId="59dcef93-b891-4575-b60e-be80a289a519" providerId="ADAL" clId="{2A967304-4DCC-48A9-8D9D-6739847488ED}" dt="2023-05-04T11:37:58.818" v="41" actId="26606"/>
        <pc:sldMkLst>
          <pc:docMk/>
          <pc:sldMk cId="2651568986" sldId="267"/>
        </pc:sldMkLst>
        <pc:spChg chg="mod">
          <ac:chgData name="Faith Mutuku" userId="59dcef93-b891-4575-b60e-be80a289a519" providerId="ADAL" clId="{2A967304-4DCC-48A9-8D9D-6739847488ED}" dt="2023-05-04T11:37:58.818" v="41" actId="26606"/>
          <ac:spMkLst>
            <pc:docMk/>
            <pc:sldMk cId="2651568986" sldId="267"/>
            <ac:spMk id="3" creationId="{D03EF551-275B-AA59-6EBA-3515C0956C3D}"/>
          </ac:spMkLst>
        </pc:spChg>
        <pc:spChg chg="add del">
          <ac:chgData name="Faith Mutuku" userId="59dcef93-b891-4575-b60e-be80a289a519" providerId="ADAL" clId="{2A967304-4DCC-48A9-8D9D-6739847488ED}" dt="2023-05-04T11:37:58.773" v="40" actId="26606"/>
          <ac:spMkLst>
            <pc:docMk/>
            <pc:sldMk cId="2651568986" sldId="267"/>
            <ac:spMk id="2055" creationId="{1B5D6631-F74B-410E-B60D-7C97D6D770D9}"/>
          </ac:spMkLst>
        </pc:spChg>
        <pc:spChg chg="add del">
          <ac:chgData name="Faith Mutuku" userId="59dcef93-b891-4575-b60e-be80a289a519" providerId="ADAL" clId="{2A967304-4DCC-48A9-8D9D-6739847488ED}" dt="2023-05-04T11:37:58.773" v="40" actId="26606"/>
          <ac:spMkLst>
            <pc:docMk/>
            <pc:sldMk cId="2651568986" sldId="267"/>
            <ac:spMk id="2057" creationId="{6F300CB1-0412-47A2-BA30-07135C98E785}"/>
          </ac:spMkLst>
        </pc:spChg>
        <pc:spChg chg="add del">
          <ac:chgData name="Faith Mutuku" userId="59dcef93-b891-4575-b60e-be80a289a519" providerId="ADAL" clId="{2A967304-4DCC-48A9-8D9D-6739847488ED}" dt="2023-05-04T11:37:58.773" v="40" actId="26606"/>
          <ac:spMkLst>
            <pc:docMk/>
            <pc:sldMk cId="2651568986" sldId="267"/>
            <ac:spMk id="2059" creationId="{C1AC820A-F7A7-46F3-933A-2CCC7201D3BA}"/>
          </ac:spMkLst>
        </pc:spChg>
        <pc:spChg chg="add del">
          <ac:chgData name="Faith Mutuku" userId="59dcef93-b891-4575-b60e-be80a289a519" providerId="ADAL" clId="{2A967304-4DCC-48A9-8D9D-6739847488ED}" dt="2023-05-04T11:37:58.773" v="40" actId="26606"/>
          <ac:spMkLst>
            <pc:docMk/>
            <pc:sldMk cId="2651568986" sldId="267"/>
            <ac:spMk id="2061" creationId="{8DAFCA3D-277C-4C06-BC17-5108F3A7009F}"/>
          </ac:spMkLst>
        </pc:spChg>
        <pc:spChg chg="add del">
          <ac:chgData name="Faith Mutuku" userId="59dcef93-b891-4575-b60e-be80a289a519" providerId="ADAL" clId="{2A967304-4DCC-48A9-8D9D-6739847488ED}" dt="2023-05-04T11:37:58.773" v="40" actId="26606"/>
          <ac:spMkLst>
            <pc:docMk/>
            <pc:sldMk cId="2651568986" sldId="267"/>
            <ac:spMk id="2068" creationId="{6F40FBDA-CEB1-40F0-9AB9-BD9C402D70FE}"/>
          </ac:spMkLst>
        </pc:spChg>
        <pc:spChg chg="add del">
          <ac:chgData name="Faith Mutuku" userId="59dcef93-b891-4575-b60e-be80a289a519" providerId="ADAL" clId="{2A967304-4DCC-48A9-8D9D-6739847488ED}" dt="2023-05-04T11:37:58.773" v="40" actId="26606"/>
          <ac:spMkLst>
            <pc:docMk/>
            <pc:sldMk cId="2651568986" sldId="267"/>
            <ac:spMk id="2070" creationId="{0344D4FE-ABEF-4230-9E4E-AD5782FC78AC}"/>
          </ac:spMkLst>
        </pc:spChg>
        <pc:spChg chg="add del">
          <ac:chgData name="Faith Mutuku" userId="59dcef93-b891-4575-b60e-be80a289a519" providerId="ADAL" clId="{2A967304-4DCC-48A9-8D9D-6739847488ED}" dt="2023-05-04T11:37:58.773" v="40" actId="26606"/>
          <ac:spMkLst>
            <pc:docMk/>
            <pc:sldMk cId="2651568986" sldId="267"/>
            <ac:spMk id="2072" creationId="{9325F979-D3F9-4926-81B7-7ACCB31A501B}"/>
          </ac:spMkLst>
        </pc:spChg>
        <pc:spChg chg="add">
          <ac:chgData name="Faith Mutuku" userId="59dcef93-b891-4575-b60e-be80a289a519" providerId="ADAL" clId="{2A967304-4DCC-48A9-8D9D-6739847488ED}" dt="2023-05-04T11:37:58.818" v="41" actId="26606"/>
          <ac:spMkLst>
            <pc:docMk/>
            <pc:sldMk cId="2651568986" sldId="267"/>
            <ac:spMk id="2075" creationId="{1B5D6631-F74B-410E-B60D-7C97D6D770D9}"/>
          </ac:spMkLst>
        </pc:spChg>
        <pc:spChg chg="add">
          <ac:chgData name="Faith Mutuku" userId="59dcef93-b891-4575-b60e-be80a289a519" providerId="ADAL" clId="{2A967304-4DCC-48A9-8D9D-6739847488ED}" dt="2023-05-04T11:37:58.818" v="41" actId="26606"/>
          <ac:spMkLst>
            <pc:docMk/>
            <pc:sldMk cId="2651568986" sldId="267"/>
            <ac:spMk id="2077" creationId="{6F300CB1-0412-47A2-BA30-07135C98E785}"/>
          </ac:spMkLst>
        </pc:spChg>
        <pc:spChg chg="add">
          <ac:chgData name="Faith Mutuku" userId="59dcef93-b891-4575-b60e-be80a289a519" providerId="ADAL" clId="{2A967304-4DCC-48A9-8D9D-6739847488ED}" dt="2023-05-04T11:37:58.818" v="41" actId="26606"/>
          <ac:spMkLst>
            <pc:docMk/>
            <pc:sldMk cId="2651568986" sldId="267"/>
            <ac:spMk id="2079" creationId="{C1AC820A-F7A7-46F3-933A-2CCC7201D3BA}"/>
          </ac:spMkLst>
        </pc:spChg>
        <pc:spChg chg="add">
          <ac:chgData name="Faith Mutuku" userId="59dcef93-b891-4575-b60e-be80a289a519" providerId="ADAL" clId="{2A967304-4DCC-48A9-8D9D-6739847488ED}" dt="2023-05-04T11:37:58.818" v="41" actId="26606"/>
          <ac:spMkLst>
            <pc:docMk/>
            <pc:sldMk cId="2651568986" sldId="267"/>
            <ac:spMk id="2080" creationId="{8DAFCA3D-277C-4C06-BC17-5108F3A7009F}"/>
          </ac:spMkLst>
        </pc:spChg>
        <pc:spChg chg="add">
          <ac:chgData name="Faith Mutuku" userId="59dcef93-b891-4575-b60e-be80a289a519" providerId="ADAL" clId="{2A967304-4DCC-48A9-8D9D-6739847488ED}" dt="2023-05-04T11:37:58.818" v="41" actId="26606"/>
          <ac:spMkLst>
            <pc:docMk/>
            <pc:sldMk cId="2651568986" sldId="267"/>
            <ac:spMk id="2082" creationId="{8A3844E6-D96A-41C1-870D-EE39760D721D}"/>
          </ac:spMkLst>
        </pc:spChg>
        <pc:spChg chg="add">
          <ac:chgData name="Faith Mutuku" userId="59dcef93-b891-4575-b60e-be80a289a519" providerId="ADAL" clId="{2A967304-4DCC-48A9-8D9D-6739847488ED}" dt="2023-05-04T11:37:58.818" v="41" actId="26606"/>
          <ac:spMkLst>
            <pc:docMk/>
            <pc:sldMk cId="2651568986" sldId="267"/>
            <ac:spMk id="2083" creationId="{F2A92315-CB5C-4EB8-992E-4AA0C5DBC604}"/>
          </ac:spMkLst>
        </pc:spChg>
        <pc:spChg chg="add">
          <ac:chgData name="Faith Mutuku" userId="59dcef93-b891-4575-b60e-be80a289a519" providerId="ADAL" clId="{2A967304-4DCC-48A9-8D9D-6739847488ED}" dt="2023-05-04T11:37:58.818" v="41" actId="26606"/>
          <ac:spMkLst>
            <pc:docMk/>
            <pc:sldMk cId="2651568986" sldId="267"/>
            <ac:spMk id="2084" creationId="{79FECA57-A5E2-44A8-96B6-A95724F80063}"/>
          </ac:spMkLst>
        </pc:spChg>
        <pc:grpChg chg="add del">
          <ac:chgData name="Faith Mutuku" userId="59dcef93-b891-4575-b60e-be80a289a519" providerId="ADAL" clId="{2A967304-4DCC-48A9-8D9D-6739847488ED}" dt="2023-05-04T11:37:58.773" v="40" actId="26606"/>
          <ac:grpSpMkLst>
            <pc:docMk/>
            <pc:sldMk cId="2651568986" sldId="267"/>
            <ac:grpSpMk id="2063" creationId="{5457DF47-900A-447E-9B61-2B94B7495069}"/>
          </ac:grpSpMkLst>
        </pc:grpChg>
        <pc:grpChg chg="add">
          <ac:chgData name="Faith Mutuku" userId="59dcef93-b891-4575-b60e-be80a289a519" providerId="ADAL" clId="{2A967304-4DCC-48A9-8D9D-6739847488ED}" dt="2023-05-04T11:37:58.818" v="41" actId="26606"/>
          <ac:grpSpMkLst>
            <pc:docMk/>
            <pc:sldMk cId="2651568986" sldId="267"/>
            <ac:grpSpMk id="2081" creationId="{5457DF47-900A-447E-9B61-2B94B7495069}"/>
          </ac:grpSpMkLst>
        </pc:grpChg>
        <pc:picChg chg="mod">
          <ac:chgData name="Faith Mutuku" userId="59dcef93-b891-4575-b60e-be80a289a519" providerId="ADAL" clId="{2A967304-4DCC-48A9-8D9D-6739847488ED}" dt="2023-05-04T11:37:58.818" v="41" actId="26606"/>
          <ac:picMkLst>
            <pc:docMk/>
            <pc:sldMk cId="2651568986" sldId="267"/>
            <ac:picMk id="2050" creationId="{467C9A4E-C04D-761C-C042-C6AE63EBAA15}"/>
          </ac:picMkLst>
        </pc:picChg>
        <pc:cxnChg chg="add">
          <ac:chgData name="Faith Mutuku" userId="59dcef93-b891-4575-b60e-be80a289a519" providerId="ADAL" clId="{2A967304-4DCC-48A9-8D9D-6739847488ED}" dt="2023-05-04T11:37:58.818" v="41" actId="26606"/>
          <ac:cxnSpMkLst>
            <pc:docMk/>
            <pc:sldMk cId="2651568986" sldId="267"/>
            <ac:cxnSpMk id="2074" creationId="{BD4DE04D-ED96-4A1A-AA20-E4BBEECBFCFF}"/>
          </ac:cxnSpMkLst>
        </pc:cxnChg>
        <pc:cxnChg chg="add">
          <ac:chgData name="Faith Mutuku" userId="59dcef93-b891-4575-b60e-be80a289a519" providerId="ADAL" clId="{2A967304-4DCC-48A9-8D9D-6739847488ED}" dt="2023-05-04T11:37:58.818" v="41" actId="26606"/>
          <ac:cxnSpMkLst>
            <pc:docMk/>
            <pc:sldMk cId="2651568986" sldId="267"/>
            <ac:cxnSpMk id="2076" creationId="{F6D8CE3E-8596-4FB7-A9A6-0B18C146B9F6}"/>
          </ac:cxnSpMkLst>
        </pc:cxnChg>
        <pc:cxnChg chg="add">
          <ac:chgData name="Faith Mutuku" userId="59dcef93-b891-4575-b60e-be80a289a519" providerId="ADAL" clId="{2A967304-4DCC-48A9-8D9D-6739847488ED}" dt="2023-05-04T11:37:58.818" v="41" actId="26606"/>
          <ac:cxnSpMkLst>
            <pc:docMk/>
            <pc:sldMk cId="2651568986" sldId="267"/>
            <ac:cxnSpMk id="2078" creationId="{3D78D154-D736-4782-853A-1EC344B8E8B6}"/>
          </ac:cxnSpMkLst>
        </pc:cxnChg>
      </pc:sldChg>
      <pc:sldChg chg="addSp delSp modSp new del">
        <pc:chgData name="Faith Mutuku" userId="59dcef93-b891-4575-b60e-be80a289a519" providerId="ADAL" clId="{2A967304-4DCC-48A9-8D9D-6739847488ED}" dt="2023-05-04T11:35:22.131" v="35" actId="680"/>
        <pc:sldMkLst>
          <pc:docMk/>
          <pc:sldMk cId="1074095353" sldId="268"/>
        </pc:sldMkLst>
        <pc:picChg chg="add del mod">
          <ac:chgData name="Faith Mutuku" userId="59dcef93-b891-4575-b60e-be80a289a519" providerId="ADAL" clId="{2A967304-4DCC-48A9-8D9D-6739847488ED}" dt="2023-05-04T11:35:20.795" v="34"/>
          <ac:picMkLst>
            <pc:docMk/>
            <pc:sldMk cId="1074095353" sldId="268"/>
            <ac:picMk id="2" creationId="{E411AA02-B1C5-2B64-35B7-C73B810FCFCF}"/>
          </ac:picMkLst>
        </pc:picChg>
      </pc:sldChg>
      <pc:sldChg chg="addSp modSp add del mod">
        <pc:chgData name="Faith Mutuku" userId="59dcef93-b891-4575-b60e-be80a289a519" providerId="ADAL" clId="{2A967304-4DCC-48A9-8D9D-6739847488ED}" dt="2023-05-05T14:26:29.240" v="5237" actId="2696"/>
        <pc:sldMkLst>
          <pc:docMk/>
          <pc:sldMk cId="2697927921" sldId="268"/>
        </pc:sldMkLst>
        <pc:spChg chg="add mod">
          <ac:chgData name="Faith Mutuku" userId="59dcef93-b891-4575-b60e-be80a289a519" providerId="ADAL" clId="{2A967304-4DCC-48A9-8D9D-6739847488ED}" dt="2023-05-05T11:16:10.001" v="667" actId="20577"/>
          <ac:spMkLst>
            <pc:docMk/>
            <pc:sldMk cId="2697927921" sldId="268"/>
            <ac:spMk id="2" creationId="{E7CDAAEB-B505-61E1-E5BE-09990A773CF2}"/>
          </ac:spMkLst>
        </pc:spChg>
      </pc:sldChg>
      <pc:sldChg chg="new add del">
        <pc:chgData name="Faith Mutuku" userId="59dcef93-b891-4575-b60e-be80a289a519" providerId="ADAL" clId="{2A967304-4DCC-48A9-8D9D-6739847488ED}" dt="2023-05-04T11:35:24.575" v="37" actId="680"/>
        <pc:sldMkLst>
          <pc:docMk/>
          <pc:sldMk cId="3702724924" sldId="268"/>
        </pc:sldMkLst>
      </pc:sldChg>
      <pc:sldChg chg="addSp delSp modSp add mod ord">
        <pc:chgData name="Faith Mutuku" userId="59dcef93-b891-4575-b60e-be80a289a519" providerId="ADAL" clId="{2A967304-4DCC-48A9-8D9D-6739847488ED}" dt="2023-05-05T14:26:20.541" v="5236" actId="20577"/>
        <pc:sldMkLst>
          <pc:docMk/>
          <pc:sldMk cId="831664211" sldId="269"/>
        </pc:sldMkLst>
        <pc:spChg chg="add mod">
          <ac:chgData name="Faith Mutuku" userId="59dcef93-b891-4575-b60e-be80a289a519" providerId="ADAL" clId="{2A967304-4DCC-48A9-8D9D-6739847488ED}" dt="2023-05-05T11:44:30.154" v="867" actId="20577"/>
          <ac:spMkLst>
            <pc:docMk/>
            <pc:sldMk cId="831664211" sldId="269"/>
            <ac:spMk id="2" creationId="{586859E4-061D-B3FC-AC34-0F09EC916F86}"/>
          </ac:spMkLst>
        </pc:spChg>
        <pc:spChg chg="add mod">
          <ac:chgData name="Faith Mutuku" userId="59dcef93-b891-4575-b60e-be80a289a519" providerId="ADAL" clId="{2A967304-4DCC-48A9-8D9D-6739847488ED}" dt="2023-05-05T12:49:20.852" v="1140" actId="1076"/>
          <ac:spMkLst>
            <pc:docMk/>
            <pc:sldMk cId="831664211" sldId="269"/>
            <ac:spMk id="3" creationId="{9B400904-FA6E-C0AA-99FE-9AFB22CBC0D7}"/>
          </ac:spMkLst>
        </pc:spChg>
        <pc:spChg chg="add mod">
          <ac:chgData name="Faith Mutuku" userId="59dcef93-b891-4575-b60e-be80a289a519" providerId="ADAL" clId="{2A967304-4DCC-48A9-8D9D-6739847488ED}" dt="2023-05-05T14:26:20.541" v="5236" actId="20577"/>
          <ac:spMkLst>
            <pc:docMk/>
            <pc:sldMk cId="831664211" sldId="269"/>
            <ac:spMk id="8" creationId="{7D33F796-D9FB-C6AB-BCA6-4EA50D5B0797}"/>
          </ac:spMkLst>
        </pc:spChg>
        <pc:spChg chg="add del mod">
          <ac:chgData name="Faith Mutuku" userId="59dcef93-b891-4575-b60e-be80a289a519" providerId="ADAL" clId="{2A967304-4DCC-48A9-8D9D-6739847488ED}" dt="2023-05-05T12:03:40.960" v="1083" actId="21"/>
          <ac:spMkLst>
            <pc:docMk/>
            <pc:sldMk cId="831664211" sldId="269"/>
            <ac:spMk id="9" creationId="{DCD1A17F-71C4-12C3-6BC3-2E9D30BD346C}"/>
          </ac:spMkLst>
        </pc:spChg>
        <pc:spChg chg="add del mod">
          <ac:chgData name="Faith Mutuku" userId="59dcef93-b891-4575-b60e-be80a289a519" providerId="ADAL" clId="{2A967304-4DCC-48A9-8D9D-6739847488ED}" dt="2023-05-05T12:03:48.953" v="1084" actId="21"/>
          <ac:spMkLst>
            <pc:docMk/>
            <pc:sldMk cId="831664211" sldId="269"/>
            <ac:spMk id="10" creationId="{25D6ACE2-A53C-44DF-2964-0EA40AAD915D}"/>
          </ac:spMkLst>
        </pc:spChg>
        <pc:spChg chg="add mod">
          <ac:chgData name="Faith Mutuku" userId="59dcef93-b891-4575-b60e-be80a289a519" providerId="ADAL" clId="{2A967304-4DCC-48A9-8D9D-6739847488ED}" dt="2023-05-05T14:00:38.654" v="3671" actId="1076"/>
          <ac:spMkLst>
            <pc:docMk/>
            <pc:sldMk cId="831664211" sldId="269"/>
            <ac:spMk id="11" creationId="{BCE7C923-096C-4EF0-4399-0A18AABE4405}"/>
          </ac:spMkLst>
        </pc:spChg>
        <pc:spChg chg="add mod">
          <ac:chgData name="Faith Mutuku" userId="59dcef93-b891-4575-b60e-be80a289a519" providerId="ADAL" clId="{2A967304-4DCC-48A9-8D9D-6739847488ED}" dt="2023-05-05T12:04:39.595" v="1088" actId="1076"/>
          <ac:spMkLst>
            <pc:docMk/>
            <pc:sldMk cId="831664211" sldId="269"/>
            <ac:spMk id="12" creationId="{17728A22-56E7-E81F-EF7D-01E465F328A9}"/>
          </ac:spMkLst>
        </pc:spChg>
        <pc:spChg chg="add mod">
          <ac:chgData name="Faith Mutuku" userId="59dcef93-b891-4575-b60e-be80a289a519" providerId="ADAL" clId="{2A967304-4DCC-48A9-8D9D-6739847488ED}" dt="2023-05-05T12:04:47.741" v="1090" actId="1076"/>
          <ac:spMkLst>
            <pc:docMk/>
            <pc:sldMk cId="831664211" sldId="269"/>
            <ac:spMk id="14" creationId="{2D39302D-F980-9F57-C76F-C5A17165B6C0}"/>
          </ac:spMkLst>
        </pc:spChg>
        <pc:spChg chg="add mod">
          <ac:chgData name="Faith Mutuku" userId="59dcef93-b891-4575-b60e-be80a289a519" providerId="ADAL" clId="{2A967304-4DCC-48A9-8D9D-6739847488ED}" dt="2023-05-05T14:23:21.467" v="4985" actId="20577"/>
          <ac:spMkLst>
            <pc:docMk/>
            <pc:sldMk cId="831664211" sldId="269"/>
            <ac:spMk id="17" creationId="{45433AA4-C234-EEB5-17AD-BACE92E50552}"/>
          </ac:spMkLst>
        </pc:spChg>
        <pc:spChg chg="add del mod">
          <ac:chgData name="Faith Mutuku" userId="59dcef93-b891-4575-b60e-be80a289a519" providerId="ADAL" clId="{2A967304-4DCC-48A9-8D9D-6739847488ED}" dt="2023-05-05T12:06:58.589" v="1107" actId="21"/>
          <ac:spMkLst>
            <pc:docMk/>
            <pc:sldMk cId="831664211" sldId="269"/>
            <ac:spMk id="18" creationId="{0973B84A-ACE4-97DE-9842-7B658648BC15}"/>
          </ac:spMkLst>
        </pc:spChg>
        <pc:spChg chg="add mod">
          <ac:chgData name="Faith Mutuku" userId="59dcef93-b891-4575-b60e-be80a289a519" providerId="ADAL" clId="{2A967304-4DCC-48A9-8D9D-6739847488ED}" dt="2023-05-05T12:07:28.890" v="1111" actId="1076"/>
          <ac:spMkLst>
            <pc:docMk/>
            <pc:sldMk cId="831664211" sldId="269"/>
            <ac:spMk id="19" creationId="{EE5E378B-89F2-8895-4E67-0683C79C967D}"/>
          </ac:spMkLst>
        </pc:spChg>
        <pc:spChg chg="add mod">
          <ac:chgData name="Faith Mutuku" userId="59dcef93-b891-4575-b60e-be80a289a519" providerId="ADAL" clId="{2A967304-4DCC-48A9-8D9D-6739847488ED}" dt="2023-05-05T14:23:44.430" v="4986"/>
          <ac:spMkLst>
            <pc:docMk/>
            <pc:sldMk cId="831664211" sldId="269"/>
            <ac:spMk id="21" creationId="{16CDA2AF-AF99-C1D8-F452-43938642CB8C}"/>
          </ac:spMkLst>
        </pc:spChg>
        <pc:spChg chg="add mod">
          <ac:chgData name="Faith Mutuku" userId="59dcef93-b891-4575-b60e-be80a289a519" providerId="ADAL" clId="{2A967304-4DCC-48A9-8D9D-6739847488ED}" dt="2023-05-05T14:24:26.795" v="5013" actId="1076"/>
          <ac:spMkLst>
            <pc:docMk/>
            <pc:sldMk cId="831664211" sldId="269"/>
            <ac:spMk id="22" creationId="{CCB0A1C3-A978-2900-82CB-3A47AAC33BBC}"/>
          </ac:spMkLst>
        </pc:spChg>
        <pc:picChg chg="add mod">
          <ac:chgData name="Faith Mutuku" userId="59dcef93-b891-4575-b60e-be80a289a519" providerId="ADAL" clId="{2A967304-4DCC-48A9-8D9D-6739847488ED}" dt="2023-05-05T12:05:05.602" v="1094" actId="1076"/>
          <ac:picMkLst>
            <pc:docMk/>
            <pc:sldMk cId="831664211" sldId="269"/>
            <ac:picMk id="13" creationId="{3B7BE74F-86C5-0A23-A799-5D3BF58D03A6}"/>
          </ac:picMkLst>
        </pc:picChg>
        <pc:picChg chg="add mod">
          <ac:chgData name="Faith Mutuku" userId="59dcef93-b891-4575-b60e-be80a289a519" providerId="ADAL" clId="{2A967304-4DCC-48A9-8D9D-6739847488ED}" dt="2023-05-05T12:05:09.406" v="1095" actId="1076"/>
          <ac:picMkLst>
            <pc:docMk/>
            <pc:sldMk cId="831664211" sldId="269"/>
            <ac:picMk id="15" creationId="{BEB84EB5-A4EE-02C6-D6C2-FA6EDD990E36}"/>
          </ac:picMkLst>
        </pc:picChg>
        <pc:picChg chg="add del mod">
          <ac:chgData name="Faith Mutuku" userId="59dcef93-b891-4575-b60e-be80a289a519" providerId="ADAL" clId="{2A967304-4DCC-48A9-8D9D-6739847488ED}" dt="2023-05-05T12:07:22.823" v="1109" actId="21"/>
          <ac:picMkLst>
            <pc:docMk/>
            <pc:sldMk cId="831664211" sldId="269"/>
            <ac:picMk id="16" creationId="{298DE4B2-C892-E712-218E-838BD6191AD1}"/>
          </ac:picMkLst>
        </pc:picChg>
        <pc:picChg chg="add mod">
          <ac:chgData name="Faith Mutuku" userId="59dcef93-b891-4575-b60e-be80a289a519" providerId="ADAL" clId="{2A967304-4DCC-48A9-8D9D-6739847488ED}" dt="2023-05-05T12:07:31.925" v="1112" actId="1076"/>
          <ac:picMkLst>
            <pc:docMk/>
            <pc:sldMk cId="831664211" sldId="269"/>
            <ac:picMk id="20" creationId="{33A760B7-25C0-F8D3-83ED-38CEE4C40D48}"/>
          </ac:picMkLst>
        </pc:picChg>
      </pc:sldChg>
      <pc:sldChg chg="addSp modSp add mod ord">
        <pc:chgData name="Faith Mutuku" userId="59dcef93-b891-4575-b60e-be80a289a519" providerId="ADAL" clId="{2A967304-4DCC-48A9-8D9D-6739847488ED}" dt="2023-05-05T13:21:46.441" v="3029" actId="20577"/>
        <pc:sldMkLst>
          <pc:docMk/>
          <pc:sldMk cId="232716438" sldId="270"/>
        </pc:sldMkLst>
        <pc:spChg chg="add mod">
          <ac:chgData name="Faith Mutuku" userId="59dcef93-b891-4575-b60e-be80a289a519" providerId="ADAL" clId="{2A967304-4DCC-48A9-8D9D-6739847488ED}" dt="2023-05-05T13:21:46.441" v="3029" actId="20577"/>
          <ac:spMkLst>
            <pc:docMk/>
            <pc:sldMk cId="232716438" sldId="270"/>
            <ac:spMk id="2" creationId="{ADBDAABF-5585-CAA7-C7D4-CCF3CE5352FB}"/>
          </ac:spMkLst>
        </pc:spChg>
        <pc:spChg chg="add mod">
          <ac:chgData name="Faith Mutuku" userId="59dcef93-b891-4575-b60e-be80a289a519" providerId="ADAL" clId="{2A967304-4DCC-48A9-8D9D-6739847488ED}" dt="2023-05-05T11:50:33.692" v="999" actId="1076"/>
          <ac:spMkLst>
            <pc:docMk/>
            <pc:sldMk cId="232716438" sldId="270"/>
            <ac:spMk id="3" creationId="{A9E85E1D-64D2-0D1D-F9D0-5646251B47B9}"/>
          </ac:spMkLst>
        </pc:spChg>
        <pc:spChg chg="add mod">
          <ac:chgData name="Faith Mutuku" userId="59dcef93-b891-4575-b60e-be80a289a519" providerId="ADAL" clId="{2A967304-4DCC-48A9-8D9D-6739847488ED}" dt="2023-05-05T13:20:00.841" v="2989" actId="1076"/>
          <ac:spMkLst>
            <pc:docMk/>
            <pc:sldMk cId="232716438" sldId="270"/>
            <ac:spMk id="8" creationId="{D82E298B-8AFC-981D-798D-9ABF258BDBCB}"/>
          </ac:spMkLst>
        </pc:spChg>
        <pc:spChg chg="add mod">
          <ac:chgData name="Faith Mutuku" userId="59dcef93-b891-4575-b60e-be80a289a519" providerId="ADAL" clId="{2A967304-4DCC-48A9-8D9D-6739847488ED}" dt="2023-05-05T13:20:29.919" v="2991" actId="1076"/>
          <ac:spMkLst>
            <pc:docMk/>
            <pc:sldMk cId="232716438" sldId="270"/>
            <ac:spMk id="9" creationId="{67B8962E-4029-6F4F-185E-09F40A76AC79}"/>
          </ac:spMkLst>
        </pc:spChg>
        <pc:spChg chg="add mod">
          <ac:chgData name="Faith Mutuku" userId="59dcef93-b891-4575-b60e-be80a289a519" providerId="ADAL" clId="{2A967304-4DCC-48A9-8D9D-6739847488ED}" dt="2023-05-05T13:20:16.251" v="2990" actId="1076"/>
          <ac:spMkLst>
            <pc:docMk/>
            <pc:sldMk cId="232716438" sldId="270"/>
            <ac:spMk id="10" creationId="{51249685-83F4-F3C9-0098-C0C37293F175}"/>
          </ac:spMkLst>
        </pc:spChg>
        <pc:spChg chg="add mod">
          <ac:chgData name="Faith Mutuku" userId="59dcef93-b891-4575-b60e-be80a289a519" providerId="ADAL" clId="{2A967304-4DCC-48A9-8D9D-6739847488ED}" dt="2023-05-05T13:17:12.479" v="2590" actId="1076"/>
          <ac:spMkLst>
            <pc:docMk/>
            <pc:sldMk cId="232716438" sldId="270"/>
            <ac:spMk id="11" creationId="{4B3B7C3B-5D70-A5F6-6915-1F0CA79B87B4}"/>
          </ac:spMkLst>
        </pc:spChg>
      </pc:sldChg>
      <pc:sldChg chg="new del">
        <pc:chgData name="Faith Mutuku" userId="59dcef93-b891-4575-b60e-be80a289a519" providerId="ADAL" clId="{2A967304-4DCC-48A9-8D9D-6739847488ED}" dt="2023-05-05T13:23:54.551" v="3039" actId="680"/>
        <pc:sldMkLst>
          <pc:docMk/>
          <pc:sldMk cId="3026543814" sldId="271"/>
        </pc:sldMkLst>
      </pc:sldChg>
      <pc:sldChg chg="addSp delSp modSp add mod">
        <pc:chgData name="Faith Mutuku" userId="59dcef93-b891-4575-b60e-be80a289a519" providerId="ADAL" clId="{2A967304-4DCC-48A9-8D9D-6739847488ED}" dt="2023-05-05T14:49:45.143" v="6528" actId="1076"/>
        <pc:sldMkLst>
          <pc:docMk/>
          <pc:sldMk cId="3930565837" sldId="271"/>
        </pc:sldMkLst>
        <pc:spChg chg="mod">
          <ac:chgData name="Faith Mutuku" userId="59dcef93-b891-4575-b60e-be80a289a519" providerId="ADAL" clId="{2A967304-4DCC-48A9-8D9D-6739847488ED}" dt="2023-05-05T13:43:46.509" v="3326" actId="1076"/>
          <ac:spMkLst>
            <pc:docMk/>
            <pc:sldMk cId="3930565837" sldId="271"/>
            <ac:spMk id="3" creationId="{91811634-8962-685E-D99D-A9C74BFB940B}"/>
          </ac:spMkLst>
        </pc:spChg>
        <pc:spChg chg="mod">
          <ac:chgData name="Faith Mutuku" userId="59dcef93-b891-4575-b60e-be80a289a519" providerId="ADAL" clId="{2A967304-4DCC-48A9-8D9D-6739847488ED}" dt="2023-05-05T13:39:20.338" v="3283" actId="113"/>
          <ac:spMkLst>
            <pc:docMk/>
            <pc:sldMk cId="3930565837" sldId="271"/>
            <ac:spMk id="5" creationId="{467445B0-34EC-7275-4C7B-78BA23B012E8}"/>
          </ac:spMkLst>
        </pc:spChg>
        <pc:spChg chg="mod">
          <ac:chgData name="Faith Mutuku" userId="59dcef93-b891-4575-b60e-be80a289a519" providerId="ADAL" clId="{2A967304-4DCC-48A9-8D9D-6739847488ED}" dt="2023-05-05T13:43:55.199" v="3328" actId="14100"/>
          <ac:spMkLst>
            <pc:docMk/>
            <pc:sldMk cId="3930565837" sldId="271"/>
            <ac:spMk id="10" creationId="{48DBF75F-40FB-CD19-47F3-788BC05EDFBB}"/>
          </ac:spMkLst>
        </pc:spChg>
        <pc:spChg chg="mod">
          <ac:chgData name="Faith Mutuku" userId="59dcef93-b891-4575-b60e-be80a289a519" providerId="ADAL" clId="{2A967304-4DCC-48A9-8D9D-6739847488ED}" dt="2023-05-05T13:46:24.960" v="3368" actId="12"/>
          <ac:spMkLst>
            <pc:docMk/>
            <pc:sldMk cId="3930565837" sldId="271"/>
            <ac:spMk id="11" creationId="{B00849E4-D217-DBFC-F94C-1C29D75F9923}"/>
          </ac:spMkLst>
        </pc:spChg>
        <pc:spChg chg="add mod">
          <ac:chgData name="Faith Mutuku" userId="59dcef93-b891-4575-b60e-be80a289a519" providerId="ADAL" clId="{2A967304-4DCC-48A9-8D9D-6739847488ED}" dt="2023-05-05T13:44:50.011" v="3358" actId="1076"/>
          <ac:spMkLst>
            <pc:docMk/>
            <pc:sldMk cId="3930565837" sldId="271"/>
            <ac:spMk id="15" creationId="{16827D07-2899-58BD-B6A4-3D81626D2478}"/>
          </ac:spMkLst>
        </pc:spChg>
        <pc:spChg chg="add mod">
          <ac:chgData name="Faith Mutuku" userId="59dcef93-b891-4575-b60e-be80a289a519" providerId="ADAL" clId="{2A967304-4DCC-48A9-8D9D-6739847488ED}" dt="2023-05-05T13:45:43.641" v="3365" actId="255"/>
          <ac:spMkLst>
            <pc:docMk/>
            <pc:sldMk cId="3930565837" sldId="271"/>
            <ac:spMk id="16" creationId="{A145CC74-9670-4B6D-AB55-D10F92E90437}"/>
          </ac:spMkLst>
        </pc:spChg>
        <pc:spChg chg="add mod">
          <ac:chgData name="Faith Mutuku" userId="59dcef93-b891-4575-b60e-be80a289a519" providerId="ADAL" clId="{2A967304-4DCC-48A9-8D9D-6739847488ED}" dt="2023-05-05T14:46:47.847" v="6527" actId="1076"/>
          <ac:spMkLst>
            <pc:docMk/>
            <pc:sldMk cId="3930565837" sldId="271"/>
            <ac:spMk id="17" creationId="{B7CCFBFE-A28B-723B-DCCA-ABC88A42BF28}"/>
          </ac:spMkLst>
        </pc:spChg>
        <pc:spChg chg="add mod">
          <ac:chgData name="Faith Mutuku" userId="59dcef93-b891-4575-b60e-be80a289a519" providerId="ADAL" clId="{2A967304-4DCC-48A9-8D9D-6739847488ED}" dt="2023-05-05T13:53:38.050" v="3645" actId="20577"/>
          <ac:spMkLst>
            <pc:docMk/>
            <pc:sldMk cId="3930565837" sldId="271"/>
            <ac:spMk id="18" creationId="{87AF9D35-271B-22B4-699E-AA131638C928}"/>
          </ac:spMkLst>
        </pc:spChg>
        <pc:spChg chg="add mod">
          <ac:chgData name="Faith Mutuku" userId="59dcef93-b891-4575-b60e-be80a289a519" providerId="ADAL" clId="{2A967304-4DCC-48A9-8D9D-6739847488ED}" dt="2023-05-05T13:47:51.225" v="3376" actId="1076"/>
          <ac:spMkLst>
            <pc:docMk/>
            <pc:sldMk cId="3930565837" sldId="271"/>
            <ac:spMk id="19" creationId="{83DBE6CC-055C-1290-18F1-BBC2355295D7}"/>
          </ac:spMkLst>
        </pc:spChg>
        <pc:spChg chg="add del mod">
          <ac:chgData name="Faith Mutuku" userId="59dcef93-b891-4575-b60e-be80a289a519" providerId="ADAL" clId="{2A967304-4DCC-48A9-8D9D-6739847488ED}" dt="2023-05-05T13:54:10.694" v="3649"/>
          <ac:spMkLst>
            <pc:docMk/>
            <pc:sldMk cId="3930565837" sldId="271"/>
            <ac:spMk id="20" creationId="{DA966CB0-3905-16F5-E916-8E63B8F912FC}"/>
          </ac:spMkLst>
        </pc:spChg>
        <pc:spChg chg="add del mod">
          <ac:chgData name="Faith Mutuku" userId="59dcef93-b891-4575-b60e-be80a289a519" providerId="ADAL" clId="{2A967304-4DCC-48A9-8D9D-6739847488ED}" dt="2023-05-05T13:54:10.694" v="3649"/>
          <ac:spMkLst>
            <pc:docMk/>
            <pc:sldMk cId="3930565837" sldId="271"/>
            <ac:spMk id="21" creationId="{46A1D8E4-0148-9F7C-90D0-10E7872F66C7}"/>
          </ac:spMkLst>
        </pc:spChg>
        <pc:spChg chg="add mod">
          <ac:chgData name="Faith Mutuku" userId="59dcef93-b891-4575-b60e-be80a289a519" providerId="ADAL" clId="{2A967304-4DCC-48A9-8D9D-6739847488ED}" dt="2023-05-05T13:54:36.471" v="3651" actId="1076"/>
          <ac:spMkLst>
            <pc:docMk/>
            <pc:sldMk cId="3930565837" sldId="271"/>
            <ac:spMk id="22" creationId="{155DCAC1-9754-CE95-DA71-34D49D5C42BB}"/>
          </ac:spMkLst>
        </pc:spChg>
        <pc:spChg chg="add mod">
          <ac:chgData name="Faith Mutuku" userId="59dcef93-b891-4575-b60e-be80a289a519" providerId="ADAL" clId="{2A967304-4DCC-48A9-8D9D-6739847488ED}" dt="2023-05-05T14:49:45.143" v="6528" actId="1076"/>
          <ac:spMkLst>
            <pc:docMk/>
            <pc:sldMk cId="3930565837" sldId="271"/>
            <ac:spMk id="23" creationId="{FECFDFE2-4E07-BDF3-4227-13D1EDA27FF6}"/>
          </ac:spMkLst>
        </pc:spChg>
        <pc:picChg chg="mod">
          <ac:chgData name="Faith Mutuku" userId="59dcef93-b891-4575-b60e-be80a289a519" providerId="ADAL" clId="{2A967304-4DCC-48A9-8D9D-6739847488ED}" dt="2023-05-05T13:43:43.885" v="3325" actId="1076"/>
          <ac:picMkLst>
            <pc:docMk/>
            <pc:sldMk cId="3930565837" sldId="271"/>
            <ac:picMk id="2" creationId="{718B0949-FC09-9D27-6FBC-7EBFECEF1BC4}"/>
          </ac:picMkLst>
        </pc:picChg>
        <pc:picChg chg="mod">
          <ac:chgData name="Faith Mutuku" userId="59dcef93-b891-4575-b60e-be80a289a519" providerId="ADAL" clId="{2A967304-4DCC-48A9-8D9D-6739847488ED}" dt="2023-05-05T13:43:40.408" v="3324" actId="14100"/>
          <ac:picMkLst>
            <pc:docMk/>
            <pc:sldMk cId="3930565837" sldId="271"/>
            <ac:picMk id="4100" creationId="{FB1DE3B8-8687-7C9B-870F-93FF7896E1DC}"/>
          </ac:picMkLst>
        </pc:picChg>
        <pc:cxnChg chg="add mod">
          <ac:chgData name="Faith Mutuku" userId="59dcef93-b891-4575-b60e-be80a289a519" providerId="ADAL" clId="{2A967304-4DCC-48A9-8D9D-6739847488ED}" dt="2023-05-05T13:42:41.157" v="3313" actId="14100"/>
          <ac:cxnSpMkLst>
            <pc:docMk/>
            <pc:sldMk cId="3930565837" sldId="271"/>
            <ac:cxnSpMk id="12" creationId="{8E152F03-F033-744E-C1DE-C05E7CCFE3D2}"/>
          </ac:cxnSpMkLst>
        </pc:cxn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7404F430-D965-40C2-9821-CFE76EACEFBE}" type="datetimeFigureOut">
              <a:rPr lang="en-ZA" smtClean="0"/>
              <a:t>2023/05/05</a:t>
            </a:fld>
            <a:endParaRPr lang="en-ZA"/>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ZA"/>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0BC54B10-8755-45DF-8855-CD183DE087AF}" type="slidenum">
              <a:rPr lang="en-ZA" smtClean="0"/>
              <a:t>‹#›</a:t>
            </a:fld>
            <a:endParaRPr lang="en-ZA"/>
          </a:p>
        </p:txBody>
      </p:sp>
    </p:spTree>
    <p:extLst>
      <p:ext uri="{BB962C8B-B14F-4D97-AF65-F5344CB8AC3E}">
        <p14:creationId xmlns:p14="http://schemas.microsoft.com/office/powerpoint/2010/main" val="2101133623"/>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404F430-D965-40C2-9821-CFE76EACEFBE}" type="datetimeFigureOut">
              <a:rPr lang="en-ZA" smtClean="0"/>
              <a:t>2023/05/05</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0BC54B10-8755-45DF-8855-CD183DE087AF}" type="slidenum">
              <a:rPr lang="en-ZA" smtClean="0"/>
              <a:t>‹#›</a:t>
            </a:fld>
            <a:endParaRPr lang="en-ZA"/>
          </a:p>
        </p:txBody>
      </p:sp>
    </p:spTree>
    <p:extLst>
      <p:ext uri="{BB962C8B-B14F-4D97-AF65-F5344CB8AC3E}">
        <p14:creationId xmlns:p14="http://schemas.microsoft.com/office/powerpoint/2010/main" val="31400476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404F430-D965-40C2-9821-CFE76EACEFBE}" type="datetimeFigureOut">
              <a:rPr lang="en-ZA" smtClean="0"/>
              <a:t>2023/05/05</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0BC54B10-8755-45DF-8855-CD183DE087AF}" type="slidenum">
              <a:rPr lang="en-ZA" smtClean="0"/>
              <a:t>‹#›</a:t>
            </a:fld>
            <a:endParaRPr lang="en-ZA"/>
          </a:p>
        </p:txBody>
      </p:sp>
    </p:spTree>
    <p:extLst>
      <p:ext uri="{BB962C8B-B14F-4D97-AF65-F5344CB8AC3E}">
        <p14:creationId xmlns:p14="http://schemas.microsoft.com/office/powerpoint/2010/main" val="28811753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404F430-D965-40C2-9821-CFE76EACEFBE}" type="datetimeFigureOut">
              <a:rPr lang="en-ZA" smtClean="0"/>
              <a:t>2023/05/05</a:t>
            </a:fld>
            <a:endParaRPr lang="en-ZA"/>
          </a:p>
        </p:txBody>
      </p:sp>
      <p:sp>
        <p:nvSpPr>
          <p:cNvPr id="8" name="Footer Placeholder 7"/>
          <p:cNvSpPr>
            <a:spLocks noGrp="1"/>
          </p:cNvSpPr>
          <p:nvPr>
            <p:ph type="ftr" sz="quarter" idx="11"/>
          </p:nvPr>
        </p:nvSpPr>
        <p:spPr/>
        <p:txBody>
          <a:bodyPr/>
          <a:lstStyle/>
          <a:p>
            <a:endParaRPr lang="en-ZA"/>
          </a:p>
        </p:txBody>
      </p:sp>
      <p:sp>
        <p:nvSpPr>
          <p:cNvPr id="9" name="Slide Number Placeholder 8"/>
          <p:cNvSpPr>
            <a:spLocks noGrp="1"/>
          </p:cNvSpPr>
          <p:nvPr>
            <p:ph type="sldNum" sz="quarter" idx="12"/>
          </p:nvPr>
        </p:nvSpPr>
        <p:spPr/>
        <p:txBody>
          <a:bodyPr/>
          <a:lstStyle/>
          <a:p>
            <a:fld id="{0BC54B10-8755-45DF-8855-CD183DE087AF}" type="slidenum">
              <a:rPr lang="en-ZA" smtClean="0"/>
              <a:t>‹#›</a:t>
            </a:fld>
            <a:endParaRPr lang="en-ZA"/>
          </a:p>
        </p:txBody>
      </p:sp>
    </p:spTree>
    <p:extLst>
      <p:ext uri="{BB962C8B-B14F-4D97-AF65-F5344CB8AC3E}">
        <p14:creationId xmlns:p14="http://schemas.microsoft.com/office/powerpoint/2010/main" val="28971584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7404F430-D965-40C2-9821-CFE76EACEFBE}" type="datetimeFigureOut">
              <a:rPr lang="en-ZA" smtClean="0"/>
              <a:t>2023/05/05</a:t>
            </a:fld>
            <a:endParaRPr lang="en-ZA"/>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ZA"/>
          </a:p>
        </p:txBody>
      </p:sp>
      <p:sp>
        <p:nvSpPr>
          <p:cNvPr id="6" name="Slide Number Placeholder 5"/>
          <p:cNvSpPr>
            <a:spLocks noGrp="1"/>
          </p:cNvSpPr>
          <p:nvPr>
            <p:ph type="sldNum" sz="quarter" idx="12"/>
          </p:nvPr>
        </p:nvSpPr>
        <p:spPr>
          <a:xfrm>
            <a:off x="8604504" y="5211060"/>
            <a:ext cx="2112264" cy="228600"/>
          </a:xfrm>
        </p:spPr>
        <p:txBody>
          <a:bodyPr/>
          <a:lstStyle/>
          <a:p>
            <a:fld id="{0BC54B10-8755-45DF-8855-CD183DE087AF}" type="slidenum">
              <a:rPr lang="en-ZA" smtClean="0"/>
              <a:t>‹#›</a:t>
            </a:fld>
            <a:endParaRPr lang="en-ZA"/>
          </a:p>
        </p:txBody>
      </p:sp>
    </p:spTree>
    <p:extLst>
      <p:ext uri="{BB962C8B-B14F-4D97-AF65-F5344CB8AC3E}">
        <p14:creationId xmlns:p14="http://schemas.microsoft.com/office/powerpoint/2010/main" val="3790835294"/>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404F430-D965-40C2-9821-CFE76EACEFBE}" type="datetimeFigureOut">
              <a:rPr lang="en-ZA" smtClean="0"/>
              <a:t>2023/05/05</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0BC54B10-8755-45DF-8855-CD183DE087AF}" type="slidenum">
              <a:rPr lang="en-ZA" smtClean="0"/>
              <a:t>‹#›</a:t>
            </a:fld>
            <a:endParaRPr lang="en-ZA"/>
          </a:p>
        </p:txBody>
      </p:sp>
    </p:spTree>
    <p:extLst>
      <p:ext uri="{BB962C8B-B14F-4D97-AF65-F5344CB8AC3E}">
        <p14:creationId xmlns:p14="http://schemas.microsoft.com/office/powerpoint/2010/main" val="19082404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404F430-D965-40C2-9821-CFE76EACEFBE}" type="datetimeFigureOut">
              <a:rPr lang="en-ZA" smtClean="0"/>
              <a:t>2023/05/05</a:t>
            </a:fld>
            <a:endParaRPr lang="en-ZA"/>
          </a:p>
        </p:txBody>
      </p:sp>
      <p:sp>
        <p:nvSpPr>
          <p:cNvPr id="8" name="Footer Placeholder 7"/>
          <p:cNvSpPr>
            <a:spLocks noGrp="1"/>
          </p:cNvSpPr>
          <p:nvPr>
            <p:ph type="ftr" sz="quarter" idx="11"/>
          </p:nvPr>
        </p:nvSpPr>
        <p:spPr/>
        <p:txBody>
          <a:bodyPr/>
          <a:lstStyle/>
          <a:p>
            <a:endParaRPr lang="en-ZA"/>
          </a:p>
        </p:txBody>
      </p:sp>
      <p:sp>
        <p:nvSpPr>
          <p:cNvPr id="9" name="Slide Number Placeholder 8"/>
          <p:cNvSpPr>
            <a:spLocks noGrp="1"/>
          </p:cNvSpPr>
          <p:nvPr>
            <p:ph type="sldNum" sz="quarter" idx="12"/>
          </p:nvPr>
        </p:nvSpPr>
        <p:spPr/>
        <p:txBody>
          <a:bodyPr/>
          <a:lstStyle/>
          <a:p>
            <a:fld id="{0BC54B10-8755-45DF-8855-CD183DE087AF}" type="slidenum">
              <a:rPr lang="en-ZA" smtClean="0"/>
              <a:t>‹#›</a:t>
            </a:fld>
            <a:endParaRPr lang="en-ZA"/>
          </a:p>
        </p:txBody>
      </p:sp>
    </p:spTree>
    <p:extLst>
      <p:ext uri="{BB962C8B-B14F-4D97-AF65-F5344CB8AC3E}">
        <p14:creationId xmlns:p14="http://schemas.microsoft.com/office/powerpoint/2010/main" val="34769948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404F430-D965-40C2-9821-CFE76EACEFBE}" type="datetimeFigureOut">
              <a:rPr lang="en-ZA" smtClean="0"/>
              <a:t>2023/05/05</a:t>
            </a:fld>
            <a:endParaRPr lang="en-ZA"/>
          </a:p>
        </p:txBody>
      </p:sp>
      <p:sp>
        <p:nvSpPr>
          <p:cNvPr id="4" name="Footer Placeholder 3"/>
          <p:cNvSpPr>
            <a:spLocks noGrp="1"/>
          </p:cNvSpPr>
          <p:nvPr>
            <p:ph type="ftr" sz="quarter" idx="11"/>
          </p:nvPr>
        </p:nvSpPr>
        <p:spPr/>
        <p:txBody>
          <a:bodyPr/>
          <a:lstStyle/>
          <a:p>
            <a:endParaRPr lang="en-ZA"/>
          </a:p>
        </p:txBody>
      </p:sp>
      <p:sp>
        <p:nvSpPr>
          <p:cNvPr id="5" name="Slide Number Placeholder 4"/>
          <p:cNvSpPr>
            <a:spLocks noGrp="1"/>
          </p:cNvSpPr>
          <p:nvPr>
            <p:ph type="sldNum" sz="quarter" idx="12"/>
          </p:nvPr>
        </p:nvSpPr>
        <p:spPr/>
        <p:txBody>
          <a:bodyPr/>
          <a:lstStyle/>
          <a:p>
            <a:fld id="{0BC54B10-8755-45DF-8855-CD183DE087AF}" type="slidenum">
              <a:rPr lang="en-ZA" smtClean="0"/>
              <a:t>‹#›</a:t>
            </a:fld>
            <a:endParaRPr lang="en-ZA"/>
          </a:p>
        </p:txBody>
      </p:sp>
    </p:spTree>
    <p:extLst>
      <p:ext uri="{BB962C8B-B14F-4D97-AF65-F5344CB8AC3E}">
        <p14:creationId xmlns:p14="http://schemas.microsoft.com/office/powerpoint/2010/main" val="30506265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04F430-D965-40C2-9821-CFE76EACEFBE}" type="datetimeFigureOut">
              <a:rPr lang="en-ZA" smtClean="0"/>
              <a:t>2023/05/05</a:t>
            </a:fld>
            <a:endParaRPr lang="en-ZA"/>
          </a:p>
        </p:txBody>
      </p:sp>
      <p:sp>
        <p:nvSpPr>
          <p:cNvPr id="3" name="Footer Placeholder 2"/>
          <p:cNvSpPr>
            <a:spLocks noGrp="1"/>
          </p:cNvSpPr>
          <p:nvPr>
            <p:ph type="ftr" sz="quarter" idx="11"/>
          </p:nvPr>
        </p:nvSpPr>
        <p:spPr/>
        <p:txBody>
          <a:bodyPr/>
          <a:lstStyle/>
          <a:p>
            <a:endParaRPr lang="en-ZA"/>
          </a:p>
        </p:txBody>
      </p:sp>
      <p:sp>
        <p:nvSpPr>
          <p:cNvPr id="4" name="Slide Number Placeholder 3"/>
          <p:cNvSpPr>
            <a:spLocks noGrp="1"/>
          </p:cNvSpPr>
          <p:nvPr>
            <p:ph type="sldNum" sz="quarter" idx="12"/>
          </p:nvPr>
        </p:nvSpPr>
        <p:spPr/>
        <p:txBody>
          <a:bodyPr/>
          <a:lstStyle/>
          <a:p>
            <a:fld id="{0BC54B10-8755-45DF-8855-CD183DE087AF}" type="slidenum">
              <a:rPr lang="en-ZA" smtClean="0"/>
              <a:t>‹#›</a:t>
            </a:fld>
            <a:endParaRPr lang="en-ZA"/>
          </a:p>
        </p:txBody>
      </p:sp>
    </p:spTree>
    <p:extLst>
      <p:ext uri="{BB962C8B-B14F-4D97-AF65-F5344CB8AC3E}">
        <p14:creationId xmlns:p14="http://schemas.microsoft.com/office/powerpoint/2010/main" val="17143222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7404F430-D965-40C2-9821-CFE76EACEFBE}" type="datetimeFigureOut">
              <a:rPr lang="en-ZA" smtClean="0"/>
              <a:t>2023/05/05</a:t>
            </a:fld>
            <a:endParaRPr lang="en-ZA"/>
          </a:p>
        </p:txBody>
      </p:sp>
      <p:sp>
        <p:nvSpPr>
          <p:cNvPr id="9" name="Footer Placeholder 8"/>
          <p:cNvSpPr>
            <a:spLocks noGrp="1"/>
          </p:cNvSpPr>
          <p:nvPr>
            <p:ph type="ftr" sz="quarter" idx="11"/>
          </p:nvPr>
        </p:nvSpPr>
        <p:spPr/>
        <p:txBody>
          <a:bodyPr/>
          <a:lstStyle>
            <a:lvl1pPr algn="r">
              <a:defRPr/>
            </a:lvl1pPr>
          </a:lstStyle>
          <a:p>
            <a:endParaRPr lang="en-ZA"/>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0BC54B10-8755-45DF-8855-CD183DE087AF}" type="slidenum">
              <a:rPr lang="en-ZA" smtClean="0"/>
              <a:t>‹#›</a:t>
            </a:fld>
            <a:endParaRPr lang="en-ZA"/>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5242416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7404F430-D965-40C2-9821-CFE76EACEFBE}" type="datetimeFigureOut">
              <a:rPr lang="en-ZA" smtClean="0"/>
              <a:t>2023/05/05</a:t>
            </a:fld>
            <a:endParaRPr lang="en-ZA"/>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0BC54B10-8755-45DF-8855-CD183DE087AF}" type="slidenum">
              <a:rPr lang="en-ZA" smtClean="0"/>
              <a:t>‹#›</a:t>
            </a:fld>
            <a:endParaRPr lang="en-ZA"/>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172937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7404F430-D965-40C2-9821-CFE76EACEFBE}" type="datetimeFigureOut">
              <a:rPr lang="en-ZA" smtClean="0"/>
              <a:t>2023/05/05</a:t>
            </a:fld>
            <a:endParaRPr lang="en-ZA"/>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ZA"/>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0BC54B10-8755-45DF-8855-CD183DE087AF}" type="slidenum">
              <a:rPr lang="en-ZA" smtClean="0"/>
              <a:t>‹#›</a:t>
            </a:fld>
            <a:endParaRPr lang="en-ZA"/>
          </a:p>
        </p:txBody>
      </p:sp>
    </p:spTree>
    <p:extLst>
      <p:ext uri="{BB962C8B-B14F-4D97-AF65-F5344CB8AC3E}">
        <p14:creationId xmlns:p14="http://schemas.microsoft.com/office/powerpoint/2010/main" val="3962156903"/>
      </p:ext>
    </p:extLst>
  </p:cSld>
  <p:clrMap bg1="lt1" tx1="dk1" bg2="lt2" tx2="dk2" accent1="accent1" accent2="accent2" accent3="accent3" accent4="accent4" accent5="accent5" accent6="accent6" hlink="hlink" folHlink="folHlink"/>
  <p:sldLayoutIdLst>
    <p:sldLayoutId id="2147484103" r:id="rId1"/>
    <p:sldLayoutId id="2147484104" r:id="rId2"/>
    <p:sldLayoutId id="2147484105" r:id="rId3"/>
    <p:sldLayoutId id="2147484106" r:id="rId4"/>
    <p:sldLayoutId id="2147484107" r:id="rId5"/>
    <p:sldLayoutId id="2147484108" r:id="rId6"/>
    <p:sldLayoutId id="2147484109" r:id="rId7"/>
    <p:sldLayoutId id="2147484110" r:id="rId8"/>
    <p:sldLayoutId id="2147484111" r:id="rId9"/>
    <p:sldLayoutId id="2147484112" r:id="rId10"/>
    <p:sldLayoutId id="2147484113"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8.jpeg"/></Relationships>
</file>

<file path=ppt/slides/_rels/slide7.xml.rels><?xml version="1.0" encoding="UTF-8" standalone="yes"?>
<Relationships xmlns="http://schemas.openxmlformats.org/package/2006/relationships"><Relationship Id="rId8" Type="http://schemas.openxmlformats.org/officeDocument/2006/relationships/image" Target="../media/image14.svg"/><Relationship Id="rId13" Type="http://schemas.openxmlformats.org/officeDocument/2006/relationships/image" Target="../media/image19.png"/><Relationship Id="rId18" Type="http://schemas.openxmlformats.org/officeDocument/2006/relationships/image" Target="../media/image24.svg"/><Relationship Id="rId3" Type="http://schemas.openxmlformats.org/officeDocument/2006/relationships/image" Target="../media/image9.png"/><Relationship Id="rId7" Type="http://schemas.openxmlformats.org/officeDocument/2006/relationships/image" Target="../media/image13.png"/><Relationship Id="rId12" Type="http://schemas.openxmlformats.org/officeDocument/2006/relationships/image" Target="../media/image18.svg"/><Relationship Id="rId17" Type="http://schemas.openxmlformats.org/officeDocument/2006/relationships/image" Target="../media/image23.png"/><Relationship Id="rId2" Type="http://schemas.openxmlformats.org/officeDocument/2006/relationships/image" Target="../media/image4.png"/><Relationship Id="rId16" Type="http://schemas.openxmlformats.org/officeDocument/2006/relationships/image" Target="../media/image22.svg"/><Relationship Id="rId1" Type="http://schemas.openxmlformats.org/officeDocument/2006/relationships/slideLayout" Target="../slideLayouts/slideLayout7.xml"/><Relationship Id="rId6" Type="http://schemas.openxmlformats.org/officeDocument/2006/relationships/image" Target="../media/image12.svg"/><Relationship Id="rId11" Type="http://schemas.openxmlformats.org/officeDocument/2006/relationships/image" Target="../media/image17.png"/><Relationship Id="rId5" Type="http://schemas.openxmlformats.org/officeDocument/2006/relationships/image" Target="../media/image11.png"/><Relationship Id="rId15" Type="http://schemas.openxmlformats.org/officeDocument/2006/relationships/image" Target="../media/image21.png"/><Relationship Id="rId10" Type="http://schemas.openxmlformats.org/officeDocument/2006/relationships/image" Target="../media/image16.svg"/><Relationship Id="rId4" Type="http://schemas.openxmlformats.org/officeDocument/2006/relationships/image" Target="../media/image10.svg"/><Relationship Id="rId9" Type="http://schemas.openxmlformats.org/officeDocument/2006/relationships/image" Target="../media/image15.png"/><Relationship Id="rId14" Type="http://schemas.openxmlformats.org/officeDocument/2006/relationships/image" Target="../media/image20.svg"/></Relationships>
</file>

<file path=ppt/slides/_rels/slide8.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6.png"/><Relationship Id="rId7" Type="http://schemas.openxmlformats.org/officeDocument/2006/relationships/image" Target="../media/image28.png"/><Relationship Id="rId2" Type="http://schemas.openxmlformats.org/officeDocument/2006/relationships/image" Target="../media/image4.png"/><Relationship Id="rId1" Type="http://schemas.openxmlformats.org/officeDocument/2006/relationships/slideLayout" Target="../slideLayouts/slideLayout7.xml"/><Relationship Id="rId6" Type="http://schemas.microsoft.com/office/2007/relationships/hdphoto" Target="../media/hdphoto2.wdp"/><Relationship Id="rId5" Type="http://schemas.openxmlformats.org/officeDocument/2006/relationships/image" Target="../media/image27.png"/><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050" name="Picture 2">
            <a:extLst>
              <a:ext uri="{FF2B5EF4-FFF2-40B4-BE49-F238E27FC236}">
                <a16:creationId xmlns:a16="http://schemas.microsoft.com/office/drawing/2014/main" id="{467C9A4E-C04D-761C-C042-C6AE63EBAA1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40" y="643467"/>
            <a:ext cx="10075720" cy="5571066"/>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2" descr="Home | Feet of Grace Foundation">
            <a:extLst>
              <a:ext uri="{FF2B5EF4-FFF2-40B4-BE49-F238E27FC236}">
                <a16:creationId xmlns:a16="http://schemas.microsoft.com/office/drawing/2014/main" id="{3BEABD06-2CAE-ABB4-DD4E-F72B88E42663}"/>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4308918" y="2765072"/>
            <a:ext cx="4029921" cy="15800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935661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effectLst/>
      </p:bgPr>
    </p:bg>
    <p:spTree>
      <p:nvGrpSpPr>
        <p:cNvPr id="1" name=""/>
        <p:cNvGrpSpPr/>
        <p:nvPr/>
      </p:nvGrpSpPr>
      <p:grpSpPr>
        <a:xfrm>
          <a:off x="0" y="0"/>
          <a:ext cx="0" cy="0"/>
          <a:chOff x="0" y="0"/>
          <a:chExt cx="0" cy="0"/>
        </a:xfrm>
      </p:grpSpPr>
      <p:sp>
        <p:nvSpPr>
          <p:cNvPr id="2075" name="Rectangle 2054">
            <a:extLst>
              <a:ext uri="{FF2B5EF4-FFF2-40B4-BE49-F238E27FC236}">
                <a16:creationId xmlns:a16="http://schemas.microsoft.com/office/drawing/2014/main" id="{1B5D6631-F74B-410E-B60D-7C97D6D770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77" name="Rectangle 2056">
            <a:extLst>
              <a:ext uri="{FF2B5EF4-FFF2-40B4-BE49-F238E27FC236}">
                <a16:creationId xmlns:a16="http://schemas.microsoft.com/office/drawing/2014/main" id="{6F300CB1-0412-47A2-BA30-07135C98E7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079" name="Rectangle 2058">
            <a:extLst>
              <a:ext uri="{FF2B5EF4-FFF2-40B4-BE49-F238E27FC236}">
                <a16:creationId xmlns:a16="http://schemas.microsoft.com/office/drawing/2014/main" id="{C1AC820A-F7A7-46F3-933A-2CCC7201D3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2080" name="Rectangle 2060">
            <a:extLst>
              <a:ext uri="{FF2B5EF4-FFF2-40B4-BE49-F238E27FC236}">
                <a16:creationId xmlns:a16="http://schemas.microsoft.com/office/drawing/2014/main" id="{8DAFCA3D-277C-4C06-BC17-5108F3A700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2081" name="Group 2062">
            <a:extLst>
              <a:ext uri="{FF2B5EF4-FFF2-40B4-BE49-F238E27FC236}">
                <a16:creationId xmlns:a16="http://schemas.microsoft.com/office/drawing/2014/main" id="{5457DF47-900A-447E-9B61-2B94B749506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828372" y="1267730"/>
            <a:ext cx="1567331" cy="645295"/>
            <a:chOff x="5318306" y="1386268"/>
            <a:chExt cx="1567331" cy="645295"/>
          </a:xfrm>
        </p:grpSpPr>
        <p:cxnSp>
          <p:nvCxnSpPr>
            <p:cNvPr id="2064" name="Straight Connector 2063">
              <a:extLst>
                <a:ext uri="{FF2B5EF4-FFF2-40B4-BE49-F238E27FC236}">
                  <a16:creationId xmlns:a16="http://schemas.microsoft.com/office/drawing/2014/main" id="{84772325-EEFF-4BA8-841C-29A78A2E43F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2065" name="Straight Connector 2064">
              <a:extLst>
                <a:ext uri="{FF2B5EF4-FFF2-40B4-BE49-F238E27FC236}">
                  <a16:creationId xmlns:a16="http://schemas.microsoft.com/office/drawing/2014/main" id="{AD3094C5-7785-41DD-B095-217D26651E5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2066" name="Straight Connector 2065">
              <a:extLst>
                <a:ext uri="{FF2B5EF4-FFF2-40B4-BE49-F238E27FC236}">
                  <a16:creationId xmlns:a16="http://schemas.microsoft.com/office/drawing/2014/main" id="{ED3CF66E-289D-4AB8-85D9-C0B9AE18B603}"/>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pic>
        <p:nvPicPr>
          <p:cNvPr id="2050" name="Picture 2">
            <a:extLst>
              <a:ext uri="{FF2B5EF4-FFF2-40B4-BE49-F238E27FC236}">
                <a16:creationId xmlns:a16="http://schemas.microsoft.com/office/drawing/2014/main" id="{467C9A4E-C04D-761C-C042-C6AE63EBAA15}"/>
              </a:ext>
            </a:extLst>
          </p:cNvPr>
          <p:cNvPicPr>
            <a:picLocks noChangeAspect="1" noChangeArrowheads="1"/>
          </p:cNvPicPr>
          <p:nvPr/>
        </p:nvPicPr>
        <p:blipFill rotWithShape="1">
          <a:blip r:embed="rId3">
            <a:alphaModFix amt="85000"/>
            <a:extLst>
              <a:ext uri="{28A0092B-C50C-407E-A947-70E740481C1C}">
                <a14:useLocalDpi xmlns:a14="http://schemas.microsoft.com/office/drawing/2010/main" val="0"/>
              </a:ext>
            </a:extLst>
          </a:blip>
          <a:srcRect t="1980" b="13751"/>
          <a:stretch/>
        </p:blipFill>
        <p:spPr bwMode="auto">
          <a:xfrm>
            <a:off x="1" y="10"/>
            <a:ext cx="12191999" cy="6857989"/>
          </a:xfrm>
          <a:prstGeom prst="rect">
            <a:avLst/>
          </a:prstGeom>
          <a:noFill/>
          <a:extLst>
            <a:ext uri="{909E8E84-426E-40DD-AFC4-6F175D3DCCD1}">
              <a14:hiddenFill xmlns:a14="http://schemas.microsoft.com/office/drawing/2010/main">
                <a:solidFill>
                  <a:srgbClr val="FFFFFF"/>
                </a:solidFill>
              </a14:hiddenFill>
            </a:ext>
          </a:extLst>
        </p:spPr>
      </p:pic>
      <p:sp>
        <p:nvSpPr>
          <p:cNvPr id="2082" name="Rectangle 2067">
            <a:extLst>
              <a:ext uri="{FF2B5EF4-FFF2-40B4-BE49-F238E27FC236}">
                <a16:creationId xmlns:a16="http://schemas.microsoft.com/office/drawing/2014/main" id="{8A3844E6-D96A-41C1-870D-EE39760D72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solidFill>
            <a:schemeClr val="bg1">
              <a:alpha val="94000"/>
            </a:schemeClr>
          </a:solidFill>
          <a:ln w="6350" cap="flat" cmpd="sng" algn="ctr">
            <a:noFill/>
            <a:prstDash val="solid"/>
          </a:ln>
          <a:effectLst>
            <a:softEdge rad="0"/>
          </a:effectLst>
        </p:spPr>
      </p:sp>
      <p:sp>
        <p:nvSpPr>
          <p:cNvPr id="2083" name="Rectangle 2069">
            <a:extLst>
              <a:ext uri="{FF2B5EF4-FFF2-40B4-BE49-F238E27FC236}">
                <a16:creationId xmlns:a16="http://schemas.microsoft.com/office/drawing/2014/main" id="{F2A92315-CB5C-4EB8-992E-4AA0C5DBC6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 name="TextBox 2">
            <a:extLst>
              <a:ext uri="{FF2B5EF4-FFF2-40B4-BE49-F238E27FC236}">
                <a16:creationId xmlns:a16="http://schemas.microsoft.com/office/drawing/2014/main" id="{D03EF551-275B-AA59-6EBA-3515C0956C3D}"/>
              </a:ext>
            </a:extLst>
          </p:cNvPr>
          <p:cNvSpPr txBox="1"/>
          <p:nvPr/>
        </p:nvSpPr>
        <p:spPr>
          <a:xfrm>
            <a:off x="1561708" y="2091263"/>
            <a:ext cx="9068586" cy="2590800"/>
          </a:xfrm>
          <a:prstGeom prst="rect">
            <a:avLst/>
          </a:prstGeom>
        </p:spPr>
        <p:txBody>
          <a:bodyPr vert="horz" lIns="91440" tIns="45720" rIns="91440" bIns="45720" rtlCol="0" anchor="ctr">
            <a:normAutofit/>
          </a:bodyPr>
          <a:lstStyle/>
          <a:p>
            <a:pPr algn="ctr" defTabSz="914400">
              <a:lnSpc>
                <a:spcPct val="83000"/>
              </a:lnSpc>
              <a:spcBef>
                <a:spcPct val="0"/>
              </a:spcBef>
              <a:spcAft>
                <a:spcPts val="600"/>
              </a:spcAft>
            </a:pPr>
            <a:r>
              <a:rPr lang="en-US" sz="7200" cap="all" spc="-100">
                <a:solidFill>
                  <a:schemeClr val="tx1">
                    <a:lumMod val="85000"/>
                    <a:lumOff val="15000"/>
                  </a:schemeClr>
                </a:solidFill>
                <a:latin typeface="+mj-lt"/>
              </a:rPr>
              <a:t>THANK YOU!</a:t>
            </a:r>
          </a:p>
        </p:txBody>
      </p:sp>
      <p:sp>
        <p:nvSpPr>
          <p:cNvPr id="2084" name="Rectangle 2071">
            <a:extLst>
              <a:ext uri="{FF2B5EF4-FFF2-40B4-BE49-F238E27FC236}">
                <a16:creationId xmlns:a16="http://schemas.microsoft.com/office/drawing/2014/main" id="{79FECA57-A5E2-44A8-96B6-A95724F800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2074" name="Straight Connector 2073">
            <a:extLst>
              <a:ext uri="{FF2B5EF4-FFF2-40B4-BE49-F238E27FC236}">
                <a16:creationId xmlns:a16="http://schemas.microsoft.com/office/drawing/2014/main" id="{BD4DE04D-ED96-4A1A-AA20-E4BBEECBFCF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250180" y="1267730"/>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2076" name="Straight Connector 2075">
            <a:extLst>
              <a:ext uri="{FF2B5EF4-FFF2-40B4-BE49-F238E27FC236}">
                <a16:creationId xmlns:a16="http://schemas.microsoft.com/office/drawing/2014/main" id="{F6D8CE3E-8596-4FB7-A9A6-0B18C146B9F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941820" y="1267730"/>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2078" name="Straight Connector 2077">
            <a:extLst>
              <a:ext uri="{FF2B5EF4-FFF2-40B4-BE49-F238E27FC236}">
                <a16:creationId xmlns:a16="http://schemas.microsoft.com/office/drawing/2014/main" id="{3D78D154-D736-4782-853A-1EC344B8E8B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250180" y="1913025"/>
            <a:ext cx="1691640"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51568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ome | Feet of Grace Foundation">
            <a:extLst>
              <a:ext uri="{FF2B5EF4-FFF2-40B4-BE49-F238E27FC236}">
                <a16:creationId xmlns:a16="http://schemas.microsoft.com/office/drawing/2014/main" id="{294A1105-7C28-1C77-647F-CEF64D098AE5}"/>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0915650" y="200024"/>
            <a:ext cx="1160991" cy="779343"/>
          </a:xfrm>
          <a:prstGeom prst="rect">
            <a:avLst/>
          </a:prstGeom>
          <a:noFill/>
          <a:extLst>
            <a:ext uri="{909E8E84-426E-40DD-AFC4-6F175D3DCCD1}">
              <a14:hiddenFill xmlns:a14="http://schemas.microsoft.com/office/drawing/2010/main">
                <a:solidFill>
                  <a:srgbClr val="FFFFFF"/>
                </a:solidFill>
              </a14:hiddenFill>
            </a:ext>
          </a:extLst>
        </p:spPr>
      </p:pic>
      <p:sp>
        <p:nvSpPr>
          <p:cNvPr id="5" name="Freeform: Shape 4">
            <a:extLst>
              <a:ext uri="{FF2B5EF4-FFF2-40B4-BE49-F238E27FC236}">
                <a16:creationId xmlns:a16="http://schemas.microsoft.com/office/drawing/2014/main" id="{467445B0-34EC-7275-4C7B-78BA23B012E8}"/>
              </a:ext>
            </a:extLst>
          </p:cNvPr>
          <p:cNvSpPr/>
          <p:nvPr/>
        </p:nvSpPr>
        <p:spPr>
          <a:xfrm>
            <a:off x="154223" y="19050"/>
            <a:ext cx="2789002" cy="1143130"/>
          </a:xfrm>
          <a:custGeom>
            <a:avLst/>
            <a:gdLst>
              <a:gd name="connsiteX0" fmla="*/ 588727 w 2789002"/>
              <a:gd name="connsiteY0" fmla="*/ 123825 h 1143130"/>
              <a:gd name="connsiteX1" fmla="*/ 131527 w 2789002"/>
              <a:gd name="connsiteY1" fmla="*/ 1143000 h 1143130"/>
              <a:gd name="connsiteX2" fmla="*/ 2665177 w 2789002"/>
              <a:gd name="connsiteY2" fmla="*/ 66675 h 1143130"/>
              <a:gd name="connsiteX3" fmla="*/ 2665177 w 2789002"/>
              <a:gd name="connsiteY3" fmla="*/ 66675 h 1143130"/>
              <a:gd name="connsiteX4" fmla="*/ 2789002 w 2789002"/>
              <a:gd name="connsiteY4" fmla="*/ 0 h 1143130"/>
              <a:gd name="connsiteX5" fmla="*/ 2789002 w 2789002"/>
              <a:gd name="connsiteY5" fmla="*/ 0 h 11431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789002" h="1143130">
                <a:moveTo>
                  <a:pt x="588727" y="123825"/>
                </a:moveTo>
                <a:cubicBezTo>
                  <a:pt x="187089" y="638175"/>
                  <a:pt x="-214548" y="1152525"/>
                  <a:pt x="131527" y="1143000"/>
                </a:cubicBezTo>
                <a:cubicBezTo>
                  <a:pt x="477602" y="1133475"/>
                  <a:pt x="2665177" y="66675"/>
                  <a:pt x="2665177" y="66675"/>
                </a:cubicBezTo>
                <a:lnTo>
                  <a:pt x="2665177" y="66675"/>
                </a:lnTo>
                <a:lnTo>
                  <a:pt x="2789002" y="0"/>
                </a:lnTo>
                <a:lnTo>
                  <a:pt x="2789002" y="0"/>
                </a:lnTo>
              </a:path>
            </a:pathLst>
          </a:cu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dirty="0"/>
          </a:p>
        </p:txBody>
      </p:sp>
      <p:sp>
        <p:nvSpPr>
          <p:cNvPr id="6" name="Freeform: Shape 5">
            <a:extLst>
              <a:ext uri="{FF2B5EF4-FFF2-40B4-BE49-F238E27FC236}">
                <a16:creationId xmlns:a16="http://schemas.microsoft.com/office/drawing/2014/main" id="{5A67406C-7AE8-E385-71A9-9FB484D90D21}"/>
              </a:ext>
            </a:extLst>
          </p:cNvPr>
          <p:cNvSpPr/>
          <p:nvPr/>
        </p:nvSpPr>
        <p:spPr>
          <a:xfrm>
            <a:off x="344658" y="35511"/>
            <a:ext cx="2185478" cy="843881"/>
          </a:xfrm>
          <a:custGeom>
            <a:avLst/>
            <a:gdLst>
              <a:gd name="connsiteX0" fmla="*/ 694029 w 2185478"/>
              <a:gd name="connsiteY0" fmla="*/ 97654 h 843881"/>
              <a:gd name="connsiteX1" fmla="*/ 72592 w 2185478"/>
              <a:gd name="connsiteY1" fmla="*/ 843378 h 843881"/>
              <a:gd name="connsiteX2" fmla="*/ 2185478 w 2185478"/>
              <a:gd name="connsiteY2" fmla="*/ 0 h 843881"/>
              <a:gd name="connsiteX3" fmla="*/ 2185478 w 2185478"/>
              <a:gd name="connsiteY3" fmla="*/ 0 h 843881"/>
              <a:gd name="connsiteX4" fmla="*/ 2185478 w 2185478"/>
              <a:gd name="connsiteY4" fmla="*/ 0 h 8438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85478" h="843881">
                <a:moveTo>
                  <a:pt x="694029" y="97654"/>
                </a:moveTo>
                <a:cubicBezTo>
                  <a:pt x="259023" y="478654"/>
                  <a:pt x="-175983" y="859654"/>
                  <a:pt x="72592" y="843378"/>
                </a:cubicBezTo>
                <a:cubicBezTo>
                  <a:pt x="321167" y="827102"/>
                  <a:pt x="2185478" y="0"/>
                  <a:pt x="2185478" y="0"/>
                </a:cubicBezTo>
                <a:lnTo>
                  <a:pt x="2185478" y="0"/>
                </a:lnTo>
                <a:lnTo>
                  <a:pt x="2185478" y="0"/>
                </a:lnTo>
              </a:path>
            </a:pathLst>
          </a:cu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7" name="Freeform: Shape 6">
            <a:extLst>
              <a:ext uri="{FF2B5EF4-FFF2-40B4-BE49-F238E27FC236}">
                <a16:creationId xmlns:a16="http://schemas.microsoft.com/office/drawing/2014/main" id="{77AAA746-82FF-5E3C-C82D-234B1334D8D4}"/>
              </a:ext>
            </a:extLst>
          </p:cNvPr>
          <p:cNvSpPr/>
          <p:nvPr/>
        </p:nvSpPr>
        <p:spPr>
          <a:xfrm>
            <a:off x="754602" y="203793"/>
            <a:ext cx="612559" cy="435007"/>
          </a:xfrm>
          <a:custGeom>
            <a:avLst/>
            <a:gdLst>
              <a:gd name="connsiteX0" fmla="*/ 568170 w 568170"/>
              <a:gd name="connsiteY0" fmla="*/ 0 h 452762"/>
              <a:gd name="connsiteX1" fmla="*/ 0 w 568170"/>
              <a:gd name="connsiteY1" fmla="*/ 452762 h 452762"/>
              <a:gd name="connsiteX2" fmla="*/ 0 w 568170"/>
              <a:gd name="connsiteY2" fmla="*/ 452762 h 452762"/>
              <a:gd name="connsiteX3" fmla="*/ 0 w 568170"/>
              <a:gd name="connsiteY3" fmla="*/ 452762 h 452762"/>
            </a:gdLst>
            <a:ahLst/>
            <a:cxnLst>
              <a:cxn ang="0">
                <a:pos x="connsiteX0" y="connsiteY0"/>
              </a:cxn>
              <a:cxn ang="0">
                <a:pos x="connsiteX1" y="connsiteY1"/>
              </a:cxn>
              <a:cxn ang="0">
                <a:pos x="connsiteX2" y="connsiteY2"/>
              </a:cxn>
              <a:cxn ang="0">
                <a:pos x="connsiteX3" y="connsiteY3"/>
              </a:cxn>
            </a:cxnLst>
            <a:rect l="l" t="t" r="r" b="b"/>
            <a:pathLst>
              <a:path w="568170" h="452762">
                <a:moveTo>
                  <a:pt x="568170" y="0"/>
                </a:moveTo>
                <a:lnTo>
                  <a:pt x="0" y="452762"/>
                </a:lnTo>
                <a:lnTo>
                  <a:pt x="0" y="452762"/>
                </a:lnTo>
                <a:lnTo>
                  <a:pt x="0" y="452762"/>
                </a:lnTo>
              </a:path>
            </a:pathLst>
          </a:cu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dirty="0"/>
          </a:p>
        </p:txBody>
      </p:sp>
      <p:pic>
        <p:nvPicPr>
          <p:cNvPr id="8" name="Picture 2" descr="Image result for image of a  client brief">
            <a:extLst>
              <a:ext uri="{FF2B5EF4-FFF2-40B4-BE49-F238E27FC236}">
                <a16:creationId xmlns:a16="http://schemas.microsoft.com/office/drawing/2014/main" id="{0F4B85F4-546E-8014-B866-BDCFA069AED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842" t="-604" r="14788" b="8541"/>
          <a:stretch/>
        </p:blipFill>
        <p:spPr bwMode="auto">
          <a:xfrm>
            <a:off x="7972495" y="2079517"/>
            <a:ext cx="3961070" cy="3249406"/>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FF230999-FCD3-E74D-BEE0-E1D33FEF715A}"/>
              </a:ext>
            </a:extLst>
          </p:cNvPr>
          <p:cNvSpPr txBox="1"/>
          <p:nvPr/>
        </p:nvSpPr>
        <p:spPr>
          <a:xfrm>
            <a:off x="1826997" y="759176"/>
            <a:ext cx="2645546" cy="523220"/>
          </a:xfrm>
          <a:prstGeom prst="rect">
            <a:avLst/>
          </a:prstGeom>
          <a:noFill/>
        </p:spPr>
        <p:txBody>
          <a:bodyPr wrap="square" rtlCol="0">
            <a:spAutoFit/>
          </a:bodyPr>
          <a:lstStyle/>
          <a:p>
            <a:r>
              <a:rPr lang="en-ZA" sz="2800" b="1" dirty="0">
                <a:solidFill>
                  <a:srgbClr val="7030A0"/>
                </a:solidFill>
              </a:rPr>
              <a:t>BRIEF IN BRIEF</a:t>
            </a:r>
          </a:p>
        </p:txBody>
      </p:sp>
      <p:sp>
        <p:nvSpPr>
          <p:cNvPr id="10" name="TextBox 9">
            <a:extLst>
              <a:ext uri="{FF2B5EF4-FFF2-40B4-BE49-F238E27FC236}">
                <a16:creationId xmlns:a16="http://schemas.microsoft.com/office/drawing/2014/main" id="{2BA70EFC-9EF9-125C-51C8-23344D100BE4}"/>
              </a:ext>
            </a:extLst>
          </p:cNvPr>
          <p:cNvSpPr txBox="1"/>
          <p:nvPr/>
        </p:nvSpPr>
        <p:spPr>
          <a:xfrm>
            <a:off x="743922" y="2265948"/>
            <a:ext cx="6613866" cy="2492990"/>
          </a:xfrm>
          <a:prstGeom prst="rect">
            <a:avLst/>
          </a:prstGeom>
          <a:noFill/>
        </p:spPr>
        <p:txBody>
          <a:bodyPr wrap="square" rtlCol="0">
            <a:spAutoFit/>
          </a:bodyPr>
          <a:lstStyle/>
          <a:p>
            <a:r>
              <a:rPr lang="en-ZA" sz="1400" b="1" dirty="0"/>
              <a:t>Key Challenge: </a:t>
            </a:r>
          </a:p>
          <a:p>
            <a:pPr marL="285750" indent="-285750">
              <a:buFont typeface="Wingdings" panose="05000000000000000000" pitchFamily="2" charset="2"/>
              <a:buChar char="§"/>
            </a:pPr>
            <a:r>
              <a:rPr lang="en-ZA" sz="1400" dirty="0"/>
              <a:t>Beyond donations, there is so much more that can be done to make amputees life more comfortable especially in public spaces. This can be achieved by making our homes and places open to the public more accessible to amputees.</a:t>
            </a:r>
          </a:p>
          <a:p>
            <a:endParaRPr lang="en-ZA" sz="1400" dirty="0"/>
          </a:p>
          <a:p>
            <a:r>
              <a:rPr lang="en-ZA" sz="1400" b="1" dirty="0"/>
              <a:t>Task at Hand:</a:t>
            </a:r>
          </a:p>
          <a:p>
            <a:pPr marL="285750" indent="-285750">
              <a:buFont typeface="Wingdings" panose="05000000000000000000" pitchFamily="2" charset="2"/>
              <a:buChar char="§"/>
            </a:pPr>
            <a:r>
              <a:rPr lang="en-ZA" sz="1400" dirty="0"/>
              <a:t>Having this in mind, we are tasked with sensitizing people on the plights suffered by amputees with an end goal of societal change.</a:t>
            </a:r>
          </a:p>
          <a:p>
            <a:pPr marL="285750" indent="-285750">
              <a:buFont typeface="Wingdings" panose="05000000000000000000" pitchFamily="2" charset="2"/>
              <a:buChar char="§"/>
            </a:pPr>
            <a:r>
              <a:rPr lang="en-ZA" sz="1400" dirty="0"/>
              <a:t>Raise awareness of the walk scheduled by the Feet of Grace Foundation</a:t>
            </a:r>
            <a:r>
              <a:rPr lang="en-ZA" sz="1600" dirty="0"/>
              <a:t>.</a:t>
            </a:r>
          </a:p>
        </p:txBody>
      </p:sp>
    </p:spTree>
    <p:extLst>
      <p:ext uri="{BB962C8B-B14F-4D97-AF65-F5344CB8AC3E}">
        <p14:creationId xmlns:p14="http://schemas.microsoft.com/office/powerpoint/2010/main" val="12381812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ome | Feet of Grace Foundation">
            <a:extLst>
              <a:ext uri="{FF2B5EF4-FFF2-40B4-BE49-F238E27FC236}">
                <a16:creationId xmlns:a16="http://schemas.microsoft.com/office/drawing/2014/main" id="{294A1105-7C28-1C77-647F-CEF64D098AE5}"/>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0915650" y="200024"/>
            <a:ext cx="1160991" cy="779343"/>
          </a:xfrm>
          <a:prstGeom prst="rect">
            <a:avLst/>
          </a:prstGeom>
          <a:noFill/>
          <a:extLst>
            <a:ext uri="{909E8E84-426E-40DD-AFC4-6F175D3DCCD1}">
              <a14:hiddenFill xmlns:a14="http://schemas.microsoft.com/office/drawing/2010/main">
                <a:solidFill>
                  <a:srgbClr val="FFFFFF"/>
                </a:solidFill>
              </a14:hiddenFill>
            </a:ext>
          </a:extLst>
        </p:spPr>
      </p:pic>
      <p:sp>
        <p:nvSpPr>
          <p:cNvPr id="5" name="Freeform: Shape 4">
            <a:extLst>
              <a:ext uri="{FF2B5EF4-FFF2-40B4-BE49-F238E27FC236}">
                <a16:creationId xmlns:a16="http://schemas.microsoft.com/office/drawing/2014/main" id="{467445B0-34EC-7275-4C7B-78BA23B012E8}"/>
              </a:ext>
            </a:extLst>
          </p:cNvPr>
          <p:cNvSpPr/>
          <p:nvPr/>
        </p:nvSpPr>
        <p:spPr>
          <a:xfrm>
            <a:off x="154223" y="19050"/>
            <a:ext cx="2789002" cy="1143130"/>
          </a:xfrm>
          <a:custGeom>
            <a:avLst/>
            <a:gdLst>
              <a:gd name="connsiteX0" fmla="*/ 588727 w 2789002"/>
              <a:gd name="connsiteY0" fmla="*/ 123825 h 1143130"/>
              <a:gd name="connsiteX1" fmla="*/ 131527 w 2789002"/>
              <a:gd name="connsiteY1" fmla="*/ 1143000 h 1143130"/>
              <a:gd name="connsiteX2" fmla="*/ 2665177 w 2789002"/>
              <a:gd name="connsiteY2" fmla="*/ 66675 h 1143130"/>
              <a:gd name="connsiteX3" fmla="*/ 2665177 w 2789002"/>
              <a:gd name="connsiteY3" fmla="*/ 66675 h 1143130"/>
              <a:gd name="connsiteX4" fmla="*/ 2789002 w 2789002"/>
              <a:gd name="connsiteY4" fmla="*/ 0 h 1143130"/>
              <a:gd name="connsiteX5" fmla="*/ 2789002 w 2789002"/>
              <a:gd name="connsiteY5" fmla="*/ 0 h 11431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789002" h="1143130">
                <a:moveTo>
                  <a:pt x="588727" y="123825"/>
                </a:moveTo>
                <a:cubicBezTo>
                  <a:pt x="187089" y="638175"/>
                  <a:pt x="-214548" y="1152525"/>
                  <a:pt x="131527" y="1143000"/>
                </a:cubicBezTo>
                <a:cubicBezTo>
                  <a:pt x="477602" y="1133475"/>
                  <a:pt x="2665177" y="66675"/>
                  <a:pt x="2665177" y="66675"/>
                </a:cubicBezTo>
                <a:lnTo>
                  <a:pt x="2665177" y="66675"/>
                </a:lnTo>
                <a:lnTo>
                  <a:pt x="2789002" y="0"/>
                </a:lnTo>
                <a:lnTo>
                  <a:pt x="2789002" y="0"/>
                </a:lnTo>
              </a:path>
            </a:pathLst>
          </a:cu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dirty="0"/>
          </a:p>
        </p:txBody>
      </p:sp>
      <p:sp>
        <p:nvSpPr>
          <p:cNvPr id="6" name="Freeform: Shape 5">
            <a:extLst>
              <a:ext uri="{FF2B5EF4-FFF2-40B4-BE49-F238E27FC236}">
                <a16:creationId xmlns:a16="http://schemas.microsoft.com/office/drawing/2014/main" id="{5A67406C-7AE8-E385-71A9-9FB484D90D21}"/>
              </a:ext>
            </a:extLst>
          </p:cNvPr>
          <p:cNvSpPr/>
          <p:nvPr/>
        </p:nvSpPr>
        <p:spPr>
          <a:xfrm>
            <a:off x="344658" y="35511"/>
            <a:ext cx="2185478" cy="843881"/>
          </a:xfrm>
          <a:custGeom>
            <a:avLst/>
            <a:gdLst>
              <a:gd name="connsiteX0" fmla="*/ 694029 w 2185478"/>
              <a:gd name="connsiteY0" fmla="*/ 97654 h 843881"/>
              <a:gd name="connsiteX1" fmla="*/ 72592 w 2185478"/>
              <a:gd name="connsiteY1" fmla="*/ 843378 h 843881"/>
              <a:gd name="connsiteX2" fmla="*/ 2185478 w 2185478"/>
              <a:gd name="connsiteY2" fmla="*/ 0 h 843881"/>
              <a:gd name="connsiteX3" fmla="*/ 2185478 w 2185478"/>
              <a:gd name="connsiteY3" fmla="*/ 0 h 843881"/>
              <a:gd name="connsiteX4" fmla="*/ 2185478 w 2185478"/>
              <a:gd name="connsiteY4" fmla="*/ 0 h 8438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85478" h="843881">
                <a:moveTo>
                  <a:pt x="694029" y="97654"/>
                </a:moveTo>
                <a:cubicBezTo>
                  <a:pt x="259023" y="478654"/>
                  <a:pt x="-175983" y="859654"/>
                  <a:pt x="72592" y="843378"/>
                </a:cubicBezTo>
                <a:cubicBezTo>
                  <a:pt x="321167" y="827102"/>
                  <a:pt x="2185478" y="0"/>
                  <a:pt x="2185478" y="0"/>
                </a:cubicBezTo>
                <a:lnTo>
                  <a:pt x="2185478" y="0"/>
                </a:lnTo>
                <a:lnTo>
                  <a:pt x="2185478" y="0"/>
                </a:lnTo>
              </a:path>
            </a:pathLst>
          </a:cu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7" name="Freeform: Shape 6">
            <a:extLst>
              <a:ext uri="{FF2B5EF4-FFF2-40B4-BE49-F238E27FC236}">
                <a16:creationId xmlns:a16="http://schemas.microsoft.com/office/drawing/2014/main" id="{77AAA746-82FF-5E3C-C82D-234B1334D8D4}"/>
              </a:ext>
            </a:extLst>
          </p:cNvPr>
          <p:cNvSpPr/>
          <p:nvPr/>
        </p:nvSpPr>
        <p:spPr>
          <a:xfrm>
            <a:off x="754602" y="203793"/>
            <a:ext cx="612559" cy="435007"/>
          </a:xfrm>
          <a:custGeom>
            <a:avLst/>
            <a:gdLst>
              <a:gd name="connsiteX0" fmla="*/ 568170 w 568170"/>
              <a:gd name="connsiteY0" fmla="*/ 0 h 452762"/>
              <a:gd name="connsiteX1" fmla="*/ 0 w 568170"/>
              <a:gd name="connsiteY1" fmla="*/ 452762 h 452762"/>
              <a:gd name="connsiteX2" fmla="*/ 0 w 568170"/>
              <a:gd name="connsiteY2" fmla="*/ 452762 h 452762"/>
              <a:gd name="connsiteX3" fmla="*/ 0 w 568170"/>
              <a:gd name="connsiteY3" fmla="*/ 452762 h 452762"/>
            </a:gdLst>
            <a:ahLst/>
            <a:cxnLst>
              <a:cxn ang="0">
                <a:pos x="connsiteX0" y="connsiteY0"/>
              </a:cxn>
              <a:cxn ang="0">
                <a:pos x="connsiteX1" y="connsiteY1"/>
              </a:cxn>
              <a:cxn ang="0">
                <a:pos x="connsiteX2" y="connsiteY2"/>
              </a:cxn>
              <a:cxn ang="0">
                <a:pos x="connsiteX3" y="connsiteY3"/>
              </a:cxn>
            </a:cxnLst>
            <a:rect l="l" t="t" r="r" b="b"/>
            <a:pathLst>
              <a:path w="568170" h="452762">
                <a:moveTo>
                  <a:pt x="568170" y="0"/>
                </a:moveTo>
                <a:lnTo>
                  <a:pt x="0" y="452762"/>
                </a:lnTo>
                <a:lnTo>
                  <a:pt x="0" y="452762"/>
                </a:lnTo>
                <a:lnTo>
                  <a:pt x="0" y="452762"/>
                </a:lnTo>
              </a:path>
            </a:pathLst>
          </a:cu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dirty="0"/>
          </a:p>
        </p:txBody>
      </p:sp>
      <p:sp>
        <p:nvSpPr>
          <p:cNvPr id="9" name="TextBox 8">
            <a:extLst>
              <a:ext uri="{FF2B5EF4-FFF2-40B4-BE49-F238E27FC236}">
                <a16:creationId xmlns:a16="http://schemas.microsoft.com/office/drawing/2014/main" id="{FF230999-FCD3-E74D-BEE0-E1D33FEF715A}"/>
              </a:ext>
            </a:extLst>
          </p:cNvPr>
          <p:cNvSpPr txBox="1"/>
          <p:nvPr/>
        </p:nvSpPr>
        <p:spPr>
          <a:xfrm>
            <a:off x="2334041" y="497566"/>
            <a:ext cx="7653337" cy="523220"/>
          </a:xfrm>
          <a:prstGeom prst="rect">
            <a:avLst/>
          </a:prstGeom>
          <a:noFill/>
        </p:spPr>
        <p:txBody>
          <a:bodyPr wrap="square" rtlCol="0">
            <a:spAutoFit/>
          </a:bodyPr>
          <a:lstStyle/>
          <a:p>
            <a:r>
              <a:rPr lang="en-ZA" sz="2800" b="1" dirty="0">
                <a:solidFill>
                  <a:srgbClr val="7030A0"/>
                </a:solidFill>
              </a:rPr>
              <a:t>COMMUNICATION OBJECTIVES</a:t>
            </a:r>
          </a:p>
        </p:txBody>
      </p:sp>
      <p:sp>
        <p:nvSpPr>
          <p:cNvPr id="2" name="Rectangle 1">
            <a:extLst>
              <a:ext uri="{FF2B5EF4-FFF2-40B4-BE49-F238E27FC236}">
                <a16:creationId xmlns:a16="http://schemas.microsoft.com/office/drawing/2014/main" id="{411644AC-5057-2824-F4A7-6BC7CF17541C}"/>
              </a:ext>
            </a:extLst>
          </p:cNvPr>
          <p:cNvSpPr/>
          <p:nvPr/>
        </p:nvSpPr>
        <p:spPr>
          <a:xfrm>
            <a:off x="643467" y="2654571"/>
            <a:ext cx="2657431" cy="304287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822960">
              <a:lnSpc>
                <a:spcPct val="107000"/>
              </a:lnSpc>
              <a:spcAft>
                <a:spcPts val="720"/>
              </a:spcAft>
            </a:pPr>
            <a:endParaRPr lang="en-US" sz="1620" kern="1200" dirty="0">
              <a:solidFill>
                <a:schemeClr val="bg2">
                  <a:lumMod val="50000"/>
                </a:schemeClr>
              </a:solidFill>
              <a:latin typeface="Century Gothic" panose="020B0502020202020204" pitchFamily="34" charset="0"/>
              <a:ea typeface="+mn-ea"/>
              <a:cs typeface="Times New Roman" panose="02020603050405020304" pitchFamily="18" charset="0"/>
            </a:endParaRPr>
          </a:p>
          <a:p>
            <a:pPr defTabSz="822960">
              <a:lnSpc>
                <a:spcPct val="107000"/>
              </a:lnSpc>
              <a:spcAft>
                <a:spcPts val="720"/>
              </a:spcAft>
            </a:pPr>
            <a:r>
              <a:rPr lang="en-US" sz="1440" dirty="0">
                <a:solidFill>
                  <a:schemeClr val="bg2">
                    <a:lumMod val="50000"/>
                  </a:schemeClr>
                </a:solidFill>
                <a:latin typeface="Century Gothic" panose="020B0502020202020204" pitchFamily="34" charset="0"/>
                <a:ea typeface="Calibri" panose="020F0502020204030204" pitchFamily="34" charset="0"/>
                <a:cs typeface="Times New Roman" panose="02020603050405020304" pitchFamily="18" charset="0"/>
              </a:rPr>
              <a:t>Raise funds through the Hit The Street 2023 walk to aid in making life better for the amputees.</a:t>
            </a:r>
            <a:endParaRPr lang="en-ZA" sz="1600" dirty="0">
              <a:solidFill>
                <a:schemeClr val="bg2">
                  <a:lumMod val="50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3" name="Rectangle 2">
            <a:extLst>
              <a:ext uri="{FF2B5EF4-FFF2-40B4-BE49-F238E27FC236}">
                <a16:creationId xmlns:a16="http://schemas.microsoft.com/office/drawing/2014/main" id="{0FC2C018-E9C9-1229-DBB5-D3E298B32382}"/>
              </a:ext>
            </a:extLst>
          </p:cNvPr>
          <p:cNvSpPr/>
          <p:nvPr/>
        </p:nvSpPr>
        <p:spPr>
          <a:xfrm>
            <a:off x="3849674" y="2654571"/>
            <a:ext cx="2555603" cy="304287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22960">
              <a:spcAft>
                <a:spcPts val="600"/>
              </a:spcAft>
            </a:pPr>
            <a:r>
              <a:rPr lang="en-ZA" sz="1440" dirty="0">
                <a:solidFill>
                  <a:schemeClr val="bg2">
                    <a:lumMod val="50000"/>
                  </a:schemeClr>
                </a:solidFill>
                <a:latin typeface="Century Gothic" panose="020B0502020202020204" pitchFamily="34" charset="0"/>
              </a:rPr>
              <a:t>Brand awareness and pushing people towards a more comfortable society for amputees.</a:t>
            </a:r>
            <a:endParaRPr lang="en-KE" sz="1600" dirty="0">
              <a:solidFill>
                <a:schemeClr val="bg2">
                  <a:lumMod val="50000"/>
                </a:schemeClr>
              </a:solidFill>
              <a:latin typeface="Century Gothic" panose="020B0502020202020204" pitchFamily="34" charset="0"/>
            </a:endParaRPr>
          </a:p>
        </p:txBody>
      </p:sp>
      <p:sp>
        <p:nvSpPr>
          <p:cNvPr id="10" name="Rectangle 9">
            <a:extLst>
              <a:ext uri="{FF2B5EF4-FFF2-40B4-BE49-F238E27FC236}">
                <a16:creationId xmlns:a16="http://schemas.microsoft.com/office/drawing/2014/main" id="{01532790-6F42-9F2C-9B44-753B80BB1CCD}"/>
              </a:ext>
            </a:extLst>
          </p:cNvPr>
          <p:cNvSpPr/>
          <p:nvPr/>
        </p:nvSpPr>
        <p:spPr>
          <a:xfrm>
            <a:off x="7607924" y="2654571"/>
            <a:ext cx="3042873" cy="304287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22960">
              <a:spcAft>
                <a:spcPts val="600"/>
              </a:spcAft>
              <a:defRPr/>
            </a:pPr>
            <a:endParaRPr lang="en-ZA" sz="1800" kern="1200" dirty="0">
              <a:solidFill>
                <a:prstClr val="black"/>
              </a:solidFill>
              <a:latin typeface="Calibri" panose="020F0502020204030204"/>
              <a:ea typeface="+mn-ea"/>
              <a:cs typeface="+mn-cs"/>
            </a:endParaRPr>
          </a:p>
          <a:p>
            <a:pPr algn="ctr" defTabSz="822960">
              <a:spcAft>
                <a:spcPts val="600"/>
              </a:spcAft>
              <a:defRPr/>
            </a:pPr>
            <a:endParaRPr lang="en-ZA" sz="1440" kern="1200" dirty="0">
              <a:solidFill>
                <a:schemeClr val="bg2">
                  <a:lumMod val="50000"/>
                </a:schemeClr>
              </a:solidFill>
              <a:latin typeface="Century Gothic" panose="020B0502020202020204" pitchFamily="34" charset="0"/>
              <a:ea typeface="+mn-ea"/>
              <a:cs typeface="+mn-cs"/>
            </a:endParaRPr>
          </a:p>
          <a:p>
            <a:pPr algn="ctr" defTabSz="822960">
              <a:spcAft>
                <a:spcPts val="600"/>
              </a:spcAft>
              <a:defRPr/>
            </a:pPr>
            <a:r>
              <a:rPr lang="en-ZA" sz="1440" kern="1200" dirty="0">
                <a:solidFill>
                  <a:schemeClr val="bg2">
                    <a:lumMod val="50000"/>
                  </a:schemeClr>
                </a:solidFill>
                <a:latin typeface="Century Gothic" panose="020B0502020202020204" pitchFamily="34" charset="0"/>
                <a:ea typeface="+mn-ea"/>
                <a:cs typeface="+mn-cs"/>
              </a:rPr>
              <a:t>Awareness</a:t>
            </a:r>
            <a:r>
              <a:rPr lang="en-KE" sz="1440" kern="1200" dirty="0">
                <a:solidFill>
                  <a:schemeClr val="bg2">
                    <a:lumMod val="50000"/>
                  </a:schemeClr>
                </a:solidFill>
                <a:latin typeface="Century Gothic" panose="020B0502020202020204" pitchFamily="34" charset="0"/>
                <a:ea typeface="+mn-ea"/>
                <a:cs typeface="+mn-cs"/>
              </a:rPr>
              <a:t> / </a:t>
            </a:r>
            <a:r>
              <a:rPr lang="en-ZA" sz="1440" kern="1200" dirty="0">
                <a:solidFill>
                  <a:schemeClr val="bg2">
                    <a:lumMod val="50000"/>
                  </a:schemeClr>
                </a:solidFill>
                <a:latin typeface="Century Gothic" panose="020B0502020202020204" pitchFamily="34" charset="0"/>
                <a:ea typeface="+mn-ea"/>
                <a:cs typeface="+mn-cs"/>
              </a:rPr>
              <a:t>Consideration</a:t>
            </a:r>
            <a:r>
              <a:rPr lang="en-KE" sz="1440" kern="1200" dirty="0">
                <a:solidFill>
                  <a:schemeClr val="bg2">
                    <a:lumMod val="50000"/>
                  </a:schemeClr>
                </a:solidFill>
                <a:latin typeface="Century Gothic" panose="020B0502020202020204" pitchFamily="34" charset="0"/>
                <a:ea typeface="+mn-ea"/>
                <a:cs typeface="+mn-cs"/>
              </a:rPr>
              <a:t> / </a:t>
            </a:r>
            <a:r>
              <a:rPr lang="en-ZA" sz="1440" kern="1200" dirty="0">
                <a:solidFill>
                  <a:schemeClr val="bg2">
                    <a:lumMod val="50000"/>
                  </a:schemeClr>
                </a:solidFill>
                <a:latin typeface="Century Gothic" panose="020B0502020202020204" pitchFamily="34" charset="0"/>
                <a:ea typeface="+mn-ea"/>
                <a:cs typeface="+mn-cs"/>
              </a:rPr>
              <a:t>Conversion</a:t>
            </a:r>
            <a:endParaRPr lang="en-KE" sz="1440" kern="1200" dirty="0">
              <a:solidFill>
                <a:schemeClr val="bg2">
                  <a:lumMod val="50000"/>
                </a:schemeClr>
              </a:solidFill>
              <a:latin typeface="Century Gothic" panose="020B0502020202020204" pitchFamily="34" charset="0"/>
              <a:ea typeface="+mn-ea"/>
              <a:cs typeface="+mn-cs"/>
            </a:endParaRPr>
          </a:p>
          <a:p>
            <a:pPr algn="ctr" defTabSz="822960">
              <a:spcAft>
                <a:spcPts val="600"/>
              </a:spcAft>
              <a:defRPr/>
            </a:pPr>
            <a:r>
              <a:rPr lang="en-KE" sz="1440" kern="1200" dirty="0">
                <a:solidFill>
                  <a:schemeClr val="bg2">
                    <a:lumMod val="50000"/>
                  </a:schemeClr>
                </a:solidFill>
                <a:latin typeface="Century Gothic" panose="020B0502020202020204" pitchFamily="34" charset="0"/>
                <a:ea typeface="+mn-ea"/>
                <a:cs typeface="+mn-cs"/>
              </a:rPr>
              <a:t>Reach: 70%-80% </a:t>
            </a:r>
          </a:p>
          <a:p>
            <a:pPr algn="ctr" defTabSz="822960">
              <a:spcAft>
                <a:spcPts val="600"/>
              </a:spcAft>
              <a:defRPr/>
            </a:pPr>
            <a:r>
              <a:rPr lang="en-KE" sz="1440" kern="1200" dirty="0">
                <a:solidFill>
                  <a:schemeClr val="bg2">
                    <a:lumMod val="50000"/>
                  </a:schemeClr>
                </a:solidFill>
                <a:latin typeface="Century Gothic" panose="020B0502020202020204" pitchFamily="34" charset="0"/>
                <a:ea typeface="+mn-ea"/>
                <a:cs typeface="+mn-cs"/>
              </a:rPr>
              <a:t>Frequency 1+</a:t>
            </a:r>
          </a:p>
          <a:p>
            <a:pPr algn="ctr" defTabSz="822960">
              <a:spcAft>
                <a:spcPts val="600"/>
              </a:spcAft>
              <a:defRPr/>
            </a:pPr>
            <a:r>
              <a:rPr lang="en-KE" sz="1440" i="1" kern="1200" dirty="0">
                <a:solidFill>
                  <a:schemeClr val="bg2">
                    <a:lumMod val="50000"/>
                  </a:schemeClr>
                </a:solidFill>
                <a:latin typeface="Century Gothic" panose="020B0502020202020204" pitchFamily="34" charset="0"/>
                <a:ea typeface="+mn-ea"/>
                <a:cs typeface="+mn-cs"/>
              </a:rPr>
              <a:t>*Budget Dependant</a:t>
            </a:r>
          </a:p>
          <a:p>
            <a:pPr algn="ctr" defTabSz="822960">
              <a:spcAft>
                <a:spcPts val="600"/>
              </a:spcAft>
              <a:defRPr/>
            </a:pPr>
            <a:r>
              <a:rPr lang="en-KE" sz="1440" i="1" kern="1200" dirty="0">
                <a:solidFill>
                  <a:srgbClr val="EC1938"/>
                </a:solidFill>
                <a:latin typeface="Calibri" panose="020F0502020204030204"/>
                <a:ea typeface="+mn-ea"/>
                <a:cs typeface="+mn-cs"/>
              </a:rPr>
              <a:t>Final Budget TBC</a:t>
            </a:r>
            <a:endParaRPr kumimoji="0" lang="en-KE" sz="1600" b="0" i="1" u="none" strike="noStrike" kern="1200" cap="none" spc="0" normalizeH="0" baseline="0" noProof="0" dirty="0">
              <a:ln>
                <a:noFill/>
              </a:ln>
              <a:solidFill>
                <a:srgbClr val="EC1938"/>
              </a:solidFill>
              <a:effectLst/>
              <a:uLnTx/>
              <a:uFillTx/>
              <a:latin typeface="Calibri" panose="020F0502020204030204"/>
              <a:ea typeface="+mn-ea"/>
              <a:cs typeface="+mn-cs"/>
            </a:endParaRPr>
          </a:p>
        </p:txBody>
      </p:sp>
      <p:sp>
        <p:nvSpPr>
          <p:cNvPr id="11" name="TextBox 10">
            <a:extLst>
              <a:ext uri="{FF2B5EF4-FFF2-40B4-BE49-F238E27FC236}">
                <a16:creationId xmlns:a16="http://schemas.microsoft.com/office/drawing/2014/main" id="{98BB32A5-7473-F8E9-D1DD-6A36239F71D3}"/>
              </a:ext>
            </a:extLst>
          </p:cNvPr>
          <p:cNvSpPr txBox="1"/>
          <p:nvPr/>
        </p:nvSpPr>
        <p:spPr>
          <a:xfrm>
            <a:off x="665223" y="3034935"/>
            <a:ext cx="2657430" cy="424732"/>
          </a:xfrm>
          <a:prstGeom prst="rect">
            <a:avLst/>
          </a:prstGeom>
          <a:noFill/>
        </p:spPr>
        <p:txBody>
          <a:bodyPr wrap="square">
            <a:spAutoFit/>
          </a:bodyPr>
          <a:lstStyle/>
          <a:p>
            <a:pPr algn="ctr" defTabSz="822960">
              <a:spcAft>
                <a:spcPts val="600"/>
              </a:spcAft>
            </a:pPr>
            <a:r>
              <a:rPr lang="en-KE" sz="2160" b="1" kern="1200" dirty="0">
                <a:solidFill>
                  <a:schemeClr val="tx1"/>
                </a:solidFill>
                <a:latin typeface="+mn-lt"/>
                <a:ea typeface="+mn-ea"/>
                <a:cs typeface="+mn-cs"/>
              </a:rPr>
              <a:t>Business Objective</a:t>
            </a:r>
            <a:endParaRPr lang="en-KE" sz="2400" b="1" dirty="0"/>
          </a:p>
        </p:txBody>
      </p:sp>
      <p:sp>
        <p:nvSpPr>
          <p:cNvPr id="12" name="TextBox 11">
            <a:extLst>
              <a:ext uri="{FF2B5EF4-FFF2-40B4-BE49-F238E27FC236}">
                <a16:creationId xmlns:a16="http://schemas.microsoft.com/office/drawing/2014/main" id="{163C9FEC-C833-44BC-69C9-045D2D536F4A}"/>
              </a:ext>
            </a:extLst>
          </p:cNvPr>
          <p:cNvSpPr txBox="1"/>
          <p:nvPr/>
        </p:nvSpPr>
        <p:spPr>
          <a:xfrm>
            <a:off x="3849674" y="3023942"/>
            <a:ext cx="2555603" cy="424732"/>
          </a:xfrm>
          <a:prstGeom prst="rect">
            <a:avLst/>
          </a:prstGeom>
          <a:noFill/>
        </p:spPr>
        <p:txBody>
          <a:bodyPr wrap="square">
            <a:spAutoFit/>
          </a:bodyPr>
          <a:lstStyle/>
          <a:p>
            <a:pPr algn="ctr" defTabSz="822960">
              <a:spcAft>
                <a:spcPts val="600"/>
              </a:spcAft>
            </a:pPr>
            <a:r>
              <a:rPr lang="en-KE" sz="2160" b="1" kern="1200" dirty="0">
                <a:solidFill>
                  <a:schemeClr val="tx1"/>
                </a:solidFill>
                <a:latin typeface="+mn-lt"/>
                <a:ea typeface="+mn-ea"/>
                <a:cs typeface="+mn-cs"/>
              </a:rPr>
              <a:t>Marketing Objective</a:t>
            </a:r>
            <a:endParaRPr lang="en-KE" sz="2400" b="1" dirty="0"/>
          </a:p>
        </p:txBody>
      </p:sp>
      <p:sp>
        <p:nvSpPr>
          <p:cNvPr id="13" name="TextBox 12">
            <a:extLst>
              <a:ext uri="{FF2B5EF4-FFF2-40B4-BE49-F238E27FC236}">
                <a16:creationId xmlns:a16="http://schemas.microsoft.com/office/drawing/2014/main" id="{4AC4EC61-1C53-133E-44A3-E75A82614ACA}"/>
              </a:ext>
            </a:extLst>
          </p:cNvPr>
          <p:cNvSpPr txBox="1"/>
          <p:nvPr/>
        </p:nvSpPr>
        <p:spPr>
          <a:xfrm>
            <a:off x="7751881" y="2935946"/>
            <a:ext cx="2453107" cy="834074"/>
          </a:xfrm>
          <a:prstGeom prst="rect">
            <a:avLst/>
          </a:prstGeom>
          <a:noFill/>
        </p:spPr>
        <p:txBody>
          <a:bodyPr wrap="square">
            <a:spAutoFit/>
          </a:bodyPr>
          <a:lstStyle/>
          <a:p>
            <a:pPr algn="ctr" defTabSz="822960">
              <a:spcAft>
                <a:spcPts val="600"/>
              </a:spcAft>
            </a:pPr>
            <a:r>
              <a:rPr lang="en-KE" sz="2160" b="1" kern="1200" dirty="0">
                <a:solidFill>
                  <a:schemeClr val="tx1"/>
                </a:solidFill>
                <a:latin typeface="+mn-lt"/>
                <a:ea typeface="+mn-ea"/>
                <a:cs typeface="+mn-cs"/>
              </a:rPr>
              <a:t>Media </a:t>
            </a:r>
            <a:endParaRPr lang="en-ZA" sz="2160" b="1" kern="1200" dirty="0">
              <a:solidFill>
                <a:schemeClr val="tx1"/>
              </a:solidFill>
              <a:latin typeface="+mn-lt"/>
              <a:ea typeface="+mn-ea"/>
              <a:cs typeface="+mn-cs"/>
            </a:endParaRPr>
          </a:p>
          <a:p>
            <a:pPr algn="ctr" defTabSz="822960">
              <a:spcAft>
                <a:spcPts val="600"/>
              </a:spcAft>
            </a:pPr>
            <a:r>
              <a:rPr lang="en-KE" sz="2160" b="1" kern="1200" dirty="0">
                <a:solidFill>
                  <a:schemeClr val="tx1"/>
                </a:solidFill>
                <a:latin typeface="+mn-lt"/>
                <a:ea typeface="+mn-ea"/>
                <a:cs typeface="+mn-cs"/>
              </a:rPr>
              <a:t>Objective</a:t>
            </a:r>
            <a:endParaRPr lang="en-KE" sz="2400" b="1" dirty="0"/>
          </a:p>
        </p:txBody>
      </p:sp>
      <p:sp>
        <p:nvSpPr>
          <p:cNvPr id="14" name="Rectangle 13">
            <a:extLst>
              <a:ext uri="{FF2B5EF4-FFF2-40B4-BE49-F238E27FC236}">
                <a16:creationId xmlns:a16="http://schemas.microsoft.com/office/drawing/2014/main" id="{BF5C0BAC-47E5-DDC6-5AC0-FB2BF0485769}"/>
              </a:ext>
            </a:extLst>
          </p:cNvPr>
          <p:cNvSpPr/>
          <p:nvPr/>
        </p:nvSpPr>
        <p:spPr>
          <a:xfrm>
            <a:off x="1541203" y="2239349"/>
            <a:ext cx="718196" cy="718196"/>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22960">
              <a:spcAft>
                <a:spcPts val="600"/>
              </a:spcAft>
            </a:pPr>
            <a:r>
              <a:rPr lang="en-KE" sz="3240" b="1" kern="1200">
                <a:solidFill>
                  <a:schemeClr val="lt1"/>
                </a:solidFill>
                <a:latin typeface="+mn-lt"/>
                <a:ea typeface="+mn-ea"/>
                <a:cs typeface="+mn-cs"/>
              </a:rPr>
              <a:t>1</a:t>
            </a:r>
            <a:endParaRPr lang="en-KE" sz="3600" b="1"/>
          </a:p>
        </p:txBody>
      </p:sp>
      <p:sp>
        <p:nvSpPr>
          <p:cNvPr id="15" name="Rectangle 14">
            <a:extLst>
              <a:ext uri="{FF2B5EF4-FFF2-40B4-BE49-F238E27FC236}">
                <a16:creationId xmlns:a16="http://schemas.microsoft.com/office/drawing/2014/main" id="{5B076593-25C7-A863-79C0-8747179C4B32}"/>
              </a:ext>
            </a:extLst>
          </p:cNvPr>
          <p:cNvSpPr/>
          <p:nvPr/>
        </p:nvSpPr>
        <p:spPr>
          <a:xfrm>
            <a:off x="4832557" y="2295473"/>
            <a:ext cx="718196" cy="718196"/>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22960">
              <a:spcAft>
                <a:spcPts val="600"/>
              </a:spcAft>
            </a:pPr>
            <a:r>
              <a:rPr lang="en-KE" sz="3240" b="1" kern="1200">
                <a:solidFill>
                  <a:schemeClr val="lt1"/>
                </a:solidFill>
                <a:latin typeface="+mn-lt"/>
                <a:ea typeface="+mn-ea"/>
                <a:cs typeface="+mn-cs"/>
              </a:rPr>
              <a:t>2</a:t>
            </a:r>
            <a:endParaRPr lang="en-KE" sz="3600" b="1"/>
          </a:p>
        </p:txBody>
      </p:sp>
      <p:sp>
        <p:nvSpPr>
          <p:cNvPr id="16" name="Rectangle 15">
            <a:extLst>
              <a:ext uri="{FF2B5EF4-FFF2-40B4-BE49-F238E27FC236}">
                <a16:creationId xmlns:a16="http://schemas.microsoft.com/office/drawing/2014/main" id="{84C37FB3-BDEC-9D66-45CD-9EE90C1F941C}"/>
              </a:ext>
            </a:extLst>
          </p:cNvPr>
          <p:cNvSpPr/>
          <p:nvPr/>
        </p:nvSpPr>
        <p:spPr>
          <a:xfrm>
            <a:off x="8619337" y="2295473"/>
            <a:ext cx="718196" cy="718196"/>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22960">
              <a:spcAft>
                <a:spcPts val="600"/>
              </a:spcAft>
            </a:pPr>
            <a:r>
              <a:rPr lang="en-KE" sz="3240" b="1" kern="1200">
                <a:solidFill>
                  <a:schemeClr val="lt1"/>
                </a:solidFill>
                <a:latin typeface="+mn-lt"/>
                <a:ea typeface="+mn-ea"/>
                <a:cs typeface="+mn-cs"/>
              </a:rPr>
              <a:t>3</a:t>
            </a:r>
            <a:endParaRPr lang="en-KE" sz="3600" b="1"/>
          </a:p>
        </p:txBody>
      </p:sp>
    </p:spTree>
    <p:extLst>
      <p:ext uri="{BB962C8B-B14F-4D97-AF65-F5344CB8AC3E}">
        <p14:creationId xmlns:p14="http://schemas.microsoft.com/office/powerpoint/2010/main" val="1218149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ome | Feet of Grace Foundation">
            <a:extLst>
              <a:ext uri="{FF2B5EF4-FFF2-40B4-BE49-F238E27FC236}">
                <a16:creationId xmlns:a16="http://schemas.microsoft.com/office/drawing/2014/main" id="{294A1105-7C28-1C77-647F-CEF64D098AE5}"/>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0915650" y="200024"/>
            <a:ext cx="1160991" cy="779343"/>
          </a:xfrm>
          <a:prstGeom prst="rect">
            <a:avLst/>
          </a:prstGeom>
          <a:noFill/>
          <a:extLst>
            <a:ext uri="{909E8E84-426E-40DD-AFC4-6F175D3DCCD1}">
              <a14:hiddenFill xmlns:a14="http://schemas.microsoft.com/office/drawing/2010/main">
                <a:solidFill>
                  <a:srgbClr val="FFFFFF"/>
                </a:solidFill>
              </a14:hiddenFill>
            </a:ext>
          </a:extLst>
        </p:spPr>
      </p:pic>
      <p:sp>
        <p:nvSpPr>
          <p:cNvPr id="5" name="Freeform: Shape 4">
            <a:extLst>
              <a:ext uri="{FF2B5EF4-FFF2-40B4-BE49-F238E27FC236}">
                <a16:creationId xmlns:a16="http://schemas.microsoft.com/office/drawing/2014/main" id="{467445B0-34EC-7275-4C7B-78BA23B012E8}"/>
              </a:ext>
            </a:extLst>
          </p:cNvPr>
          <p:cNvSpPr/>
          <p:nvPr/>
        </p:nvSpPr>
        <p:spPr>
          <a:xfrm>
            <a:off x="154223" y="19050"/>
            <a:ext cx="2789002" cy="1143130"/>
          </a:xfrm>
          <a:custGeom>
            <a:avLst/>
            <a:gdLst>
              <a:gd name="connsiteX0" fmla="*/ 588727 w 2789002"/>
              <a:gd name="connsiteY0" fmla="*/ 123825 h 1143130"/>
              <a:gd name="connsiteX1" fmla="*/ 131527 w 2789002"/>
              <a:gd name="connsiteY1" fmla="*/ 1143000 h 1143130"/>
              <a:gd name="connsiteX2" fmla="*/ 2665177 w 2789002"/>
              <a:gd name="connsiteY2" fmla="*/ 66675 h 1143130"/>
              <a:gd name="connsiteX3" fmla="*/ 2665177 w 2789002"/>
              <a:gd name="connsiteY3" fmla="*/ 66675 h 1143130"/>
              <a:gd name="connsiteX4" fmla="*/ 2789002 w 2789002"/>
              <a:gd name="connsiteY4" fmla="*/ 0 h 1143130"/>
              <a:gd name="connsiteX5" fmla="*/ 2789002 w 2789002"/>
              <a:gd name="connsiteY5" fmla="*/ 0 h 11431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789002" h="1143130">
                <a:moveTo>
                  <a:pt x="588727" y="123825"/>
                </a:moveTo>
                <a:cubicBezTo>
                  <a:pt x="187089" y="638175"/>
                  <a:pt x="-214548" y="1152525"/>
                  <a:pt x="131527" y="1143000"/>
                </a:cubicBezTo>
                <a:cubicBezTo>
                  <a:pt x="477602" y="1133475"/>
                  <a:pt x="2665177" y="66675"/>
                  <a:pt x="2665177" y="66675"/>
                </a:cubicBezTo>
                <a:lnTo>
                  <a:pt x="2665177" y="66675"/>
                </a:lnTo>
                <a:lnTo>
                  <a:pt x="2789002" y="0"/>
                </a:lnTo>
                <a:lnTo>
                  <a:pt x="2789002" y="0"/>
                </a:lnTo>
              </a:path>
            </a:pathLst>
          </a:cu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dirty="0"/>
          </a:p>
        </p:txBody>
      </p:sp>
      <p:sp>
        <p:nvSpPr>
          <p:cNvPr id="6" name="Freeform: Shape 5">
            <a:extLst>
              <a:ext uri="{FF2B5EF4-FFF2-40B4-BE49-F238E27FC236}">
                <a16:creationId xmlns:a16="http://schemas.microsoft.com/office/drawing/2014/main" id="{5A67406C-7AE8-E385-71A9-9FB484D90D21}"/>
              </a:ext>
            </a:extLst>
          </p:cNvPr>
          <p:cNvSpPr/>
          <p:nvPr/>
        </p:nvSpPr>
        <p:spPr>
          <a:xfrm>
            <a:off x="344658" y="35511"/>
            <a:ext cx="2185478" cy="843881"/>
          </a:xfrm>
          <a:custGeom>
            <a:avLst/>
            <a:gdLst>
              <a:gd name="connsiteX0" fmla="*/ 694029 w 2185478"/>
              <a:gd name="connsiteY0" fmla="*/ 97654 h 843881"/>
              <a:gd name="connsiteX1" fmla="*/ 72592 w 2185478"/>
              <a:gd name="connsiteY1" fmla="*/ 843378 h 843881"/>
              <a:gd name="connsiteX2" fmla="*/ 2185478 w 2185478"/>
              <a:gd name="connsiteY2" fmla="*/ 0 h 843881"/>
              <a:gd name="connsiteX3" fmla="*/ 2185478 w 2185478"/>
              <a:gd name="connsiteY3" fmla="*/ 0 h 843881"/>
              <a:gd name="connsiteX4" fmla="*/ 2185478 w 2185478"/>
              <a:gd name="connsiteY4" fmla="*/ 0 h 8438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85478" h="843881">
                <a:moveTo>
                  <a:pt x="694029" y="97654"/>
                </a:moveTo>
                <a:cubicBezTo>
                  <a:pt x="259023" y="478654"/>
                  <a:pt x="-175983" y="859654"/>
                  <a:pt x="72592" y="843378"/>
                </a:cubicBezTo>
                <a:cubicBezTo>
                  <a:pt x="321167" y="827102"/>
                  <a:pt x="2185478" y="0"/>
                  <a:pt x="2185478" y="0"/>
                </a:cubicBezTo>
                <a:lnTo>
                  <a:pt x="2185478" y="0"/>
                </a:lnTo>
                <a:lnTo>
                  <a:pt x="2185478" y="0"/>
                </a:lnTo>
              </a:path>
            </a:pathLst>
          </a:cu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7" name="Freeform: Shape 6">
            <a:extLst>
              <a:ext uri="{FF2B5EF4-FFF2-40B4-BE49-F238E27FC236}">
                <a16:creationId xmlns:a16="http://schemas.microsoft.com/office/drawing/2014/main" id="{77AAA746-82FF-5E3C-C82D-234B1334D8D4}"/>
              </a:ext>
            </a:extLst>
          </p:cNvPr>
          <p:cNvSpPr/>
          <p:nvPr/>
        </p:nvSpPr>
        <p:spPr>
          <a:xfrm>
            <a:off x="754602" y="203793"/>
            <a:ext cx="612559" cy="435007"/>
          </a:xfrm>
          <a:custGeom>
            <a:avLst/>
            <a:gdLst>
              <a:gd name="connsiteX0" fmla="*/ 568170 w 568170"/>
              <a:gd name="connsiteY0" fmla="*/ 0 h 452762"/>
              <a:gd name="connsiteX1" fmla="*/ 0 w 568170"/>
              <a:gd name="connsiteY1" fmla="*/ 452762 h 452762"/>
              <a:gd name="connsiteX2" fmla="*/ 0 w 568170"/>
              <a:gd name="connsiteY2" fmla="*/ 452762 h 452762"/>
              <a:gd name="connsiteX3" fmla="*/ 0 w 568170"/>
              <a:gd name="connsiteY3" fmla="*/ 452762 h 452762"/>
            </a:gdLst>
            <a:ahLst/>
            <a:cxnLst>
              <a:cxn ang="0">
                <a:pos x="connsiteX0" y="connsiteY0"/>
              </a:cxn>
              <a:cxn ang="0">
                <a:pos x="connsiteX1" y="connsiteY1"/>
              </a:cxn>
              <a:cxn ang="0">
                <a:pos x="connsiteX2" y="connsiteY2"/>
              </a:cxn>
              <a:cxn ang="0">
                <a:pos x="connsiteX3" y="connsiteY3"/>
              </a:cxn>
            </a:cxnLst>
            <a:rect l="l" t="t" r="r" b="b"/>
            <a:pathLst>
              <a:path w="568170" h="452762">
                <a:moveTo>
                  <a:pt x="568170" y="0"/>
                </a:moveTo>
                <a:lnTo>
                  <a:pt x="0" y="452762"/>
                </a:lnTo>
                <a:lnTo>
                  <a:pt x="0" y="452762"/>
                </a:lnTo>
                <a:lnTo>
                  <a:pt x="0" y="452762"/>
                </a:lnTo>
              </a:path>
            </a:pathLst>
          </a:cu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dirty="0"/>
          </a:p>
        </p:txBody>
      </p:sp>
      <p:sp>
        <p:nvSpPr>
          <p:cNvPr id="2" name="TextBox 1">
            <a:extLst>
              <a:ext uri="{FF2B5EF4-FFF2-40B4-BE49-F238E27FC236}">
                <a16:creationId xmlns:a16="http://schemas.microsoft.com/office/drawing/2014/main" id="{ADBDAABF-5585-CAA7-C7D4-CCF3CE5352FB}"/>
              </a:ext>
            </a:extLst>
          </p:cNvPr>
          <p:cNvSpPr txBox="1"/>
          <p:nvPr/>
        </p:nvSpPr>
        <p:spPr>
          <a:xfrm>
            <a:off x="1936978" y="365808"/>
            <a:ext cx="4392549" cy="584775"/>
          </a:xfrm>
          <a:prstGeom prst="rect">
            <a:avLst/>
          </a:prstGeom>
          <a:noFill/>
        </p:spPr>
        <p:txBody>
          <a:bodyPr wrap="none" rtlCol="0">
            <a:spAutoFit/>
          </a:bodyPr>
          <a:lstStyle/>
          <a:p>
            <a:pPr defTabSz="914400"/>
            <a:r>
              <a:rPr lang="en-ZA" sz="3200" b="1" dirty="0">
                <a:solidFill>
                  <a:srgbClr val="7030A0"/>
                </a:solidFill>
                <a:latin typeface="Calibri" panose="020F0502020204030204"/>
              </a:rPr>
              <a:t>THE HUMAN NARRATIVE</a:t>
            </a:r>
            <a:endParaRPr lang="en-KE" sz="3200" b="1" dirty="0">
              <a:solidFill>
                <a:srgbClr val="7030A0"/>
              </a:solidFill>
              <a:latin typeface="Calibri" panose="020F0502020204030204"/>
            </a:endParaRPr>
          </a:p>
        </p:txBody>
      </p:sp>
      <p:sp>
        <p:nvSpPr>
          <p:cNvPr id="3" name="TextBox 2">
            <a:extLst>
              <a:ext uri="{FF2B5EF4-FFF2-40B4-BE49-F238E27FC236}">
                <a16:creationId xmlns:a16="http://schemas.microsoft.com/office/drawing/2014/main" id="{A9E85E1D-64D2-0D1D-F9D0-5646251B47B9}"/>
              </a:ext>
            </a:extLst>
          </p:cNvPr>
          <p:cNvSpPr txBox="1"/>
          <p:nvPr/>
        </p:nvSpPr>
        <p:spPr>
          <a:xfrm>
            <a:off x="1548724" y="879392"/>
            <a:ext cx="4462509" cy="461665"/>
          </a:xfrm>
          <a:prstGeom prst="rect">
            <a:avLst/>
          </a:prstGeom>
          <a:noFill/>
        </p:spPr>
        <p:txBody>
          <a:bodyPr wrap="square" rtlCol="0">
            <a:spAutoFit/>
          </a:bodyPr>
          <a:lstStyle/>
          <a:p>
            <a:r>
              <a:rPr lang="en-ZA" sz="2400" dirty="0">
                <a:latin typeface="Calibri" panose="020F0502020204030204" pitchFamily="34" charset="0"/>
                <a:cs typeface="Calibri" panose="020F0502020204030204" pitchFamily="34" charset="0"/>
              </a:rPr>
              <a:t>Culturally Speaking……..</a:t>
            </a:r>
          </a:p>
        </p:txBody>
      </p:sp>
      <p:sp>
        <p:nvSpPr>
          <p:cNvPr id="8" name="TextBox 7">
            <a:extLst>
              <a:ext uri="{FF2B5EF4-FFF2-40B4-BE49-F238E27FC236}">
                <a16:creationId xmlns:a16="http://schemas.microsoft.com/office/drawing/2014/main" id="{D82E298B-8AFC-981D-798D-9ABF258BDBCB}"/>
              </a:ext>
            </a:extLst>
          </p:cNvPr>
          <p:cNvSpPr txBox="1"/>
          <p:nvPr/>
        </p:nvSpPr>
        <p:spPr bwMode="gray">
          <a:xfrm>
            <a:off x="6954624" y="2851672"/>
            <a:ext cx="4428000" cy="1254852"/>
          </a:xfrm>
          <a:prstGeom prst="wedgeRectCallout">
            <a:avLst>
              <a:gd name="adj1" fmla="val -21136"/>
              <a:gd name="adj2" fmla="val 79525"/>
            </a:avLst>
          </a:prstGeom>
          <a:solidFill>
            <a:srgbClr val="7030A0"/>
          </a:solidFill>
          <a:ln w="12700">
            <a:noFill/>
          </a:ln>
        </p:spPr>
        <p:txBody>
          <a:bodyPr rot="0" spcFirstLastPara="0" vertOverflow="overflow" horzOverflow="overflow" vert="horz" wrap="square" lIns="180000" tIns="180000" rIns="180000" bIns="18000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
                <a:srgbClr val="69635F"/>
              </a:buClr>
              <a:buSzTx/>
              <a:buFontTx/>
              <a:buNone/>
              <a:tabLst/>
              <a:defRPr/>
            </a:pPr>
            <a:r>
              <a:rPr kumimoji="0" lang="en-US" sz="1400" b="1" i="1" u="none" strike="noStrike" kern="800" cap="none" spc="0" normalizeH="0" baseline="0" noProof="1">
                <a:ln>
                  <a:noFill/>
                </a:ln>
                <a:solidFill>
                  <a:srgbClr val="FFFFFF"/>
                </a:solidFill>
                <a:effectLst/>
                <a:uLnTx/>
                <a:uFillTx/>
                <a:latin typeface="Avenir Next LT Pro Light"/>
              </a:rPr>
              <a:t>”I usually donate to foundations or participatein charity events that target people living with disabilities. It is good to help people the less fortunate in the society </a:t>
            </a:r>
          </a:p>
        </p:txBody>
      </p:sp>
      <p:sp>
        <p:nvSpPr>
          <p:cNvPr id="9" name="TextBox 8">
            <a:extLst>
              <a:ext uri="{FF2B5EF4-FFF2-40B4-BE49-F238E27FC236}">
                <a16:creationId xmlns:a16="http://schemas.microsoft.com/office/drawing/2014/main" id="{67B8962E-4029-6F4F-185E-09F40A76AC79}"/>
              </a:ext>
            </a:extLst>
          </p:cNvPr>
          <p:cNvSpPr txBox="1"/>
          <p:nvPr/>
        </p:nvSpPr>
        <p:spPr bwMode="gray">
          <a:xfrm>
            <a:off x="754602" y="2807935"/>
            <a:ext cx="4428000" cy="1982584"/>
          </a:xfrm>
          <a:prstGeom prst="wedgeRectCallout">
            <a:avLst>
              <a:gd name="adj1" fmla="val -35714"/>
              <a:gd name="adj2" fmla="val -73532"/>
            </a:avLst>
          </a:prstGeom>
          <a:solidFill>
            <a:srgbClr val="5F3CF4"/>
          </a:solidFill>
          <a:ln w="12700">
            <a:noFill/>
          </a:ln>
        </p:spPr>
        <p:txBody>
          <a:bodyPr rot="0" spcFirstLastPara="0" vertOverflow="overflow" horzOverflow="overflow" vert="horz" wrap="square" lIns="180000" tIns="180000" rIns="180000" bIns="18000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200"/>
              </a:spcBef>
              <a:spcAft>
                <a:spcPts val="200"/>
              </a:spcAft>
              <a:buClr>
                <a:srgbClr val="69635F"/>
              </a:buClr>
              <a:buSzTx/>
              <a:buFontTx/>
              <a:buNone/>
              <a:tabLst/>
              <a:defRPr/>
            </a:pPr>
            <a:r>
              <a:rPr kumimoji="0" lang="en-KE" sz="1400" b="1" i="1" u="none" strike="noStrike" kern="800" cap="none" spc="0" normalizeH="0" baseline="0" noProof="1">
                <a:ln>
                  <a:noFill/>
                </a:ln>
                <a:solidFill>
                  <a:srgbClr val="FFFFFF"/>
                </a:solidFill>
                <a:effectLst/>
                <a:uLnTx/>
                <a:uFillTx/>
                <a:latin typeface="Avenir Next LT Pro Light"/>
              </a:rPr>
              <a:t>“</a:t>
            </a:r>
            <a:r>
              <a:rPr kumimoji="0" lang="en-ZA" sz="1400" b="1" i="1" u="none" strike="noStrike" kern="800" cap="none" spc="0" normalizeH="0" baseline="0" noProof="1">
                <a:ln>
                  <a:noFill/>
                </a:ln>
                <a:solidFill>
                  <a:srgbClr val="FFFFFF"/>
                </a:solidFill>
                <a:effectLst/>
                <a:uLnTx/>
                <a:uFillTx/>
                <a:latin typeface="Avenir Next LT Pro Light"/>
              </a:rPr>
              <a:t>Amputees are very strong and courageous people. It is not easy living with a disability. Caring for people with disabilities usually takes a toll on their care-givers. It drains them both financially and mentally. It is our responsibility to take care of the amputees in our society. We should make the world a better place for them.</a:t>
            </a:r>
            <a:r>
              <a:rPr kumimoji="0" lang="en-KE" sz="1400" b="1" i="1" u="none" strike="noStrike" kern="800" cap="none" spc="0" normalizeH="0" baseline="0" noProof="1">
                <a:ln>
                  <a:noFill/>
                </a:ln>
                <a:solidFill>
                  <a:srgbClr val="FFFFFF"/>
                </a:solidFill>
                <a:effectLst/>
                <a:uLnTx/>
                <a:uFillTx/>
                <a:latin typeface="Avenir Next LT Pro Light"/>
              </a:rPr>
              <a:t>”   </a:t>
            </a:r>
          </a:p>
        </p:txBody>
      </p:sp>
      <p:sp>
        <p:nvSpPr>
          <p:cNvPr id="10" name="TextBox 9">
            <a:extLst>
              <a:ext uri="{FF2B5EF4-FFF2-40B4-BE49-F238E27FC236}">
                <a16:creationId xmlns:a16="http://schemas.microsoft.com/office/drawing/2014/main" id="{51249685-83F4-F3C9-0098-C0C37293F175}"/>
              </a:ext>
            </a:extLst>
          </p:cNvPr>
          <p:cNvSpPr txBox="1"/>
          <p:nvPr/>
        </p:nvSpPr>
        <p:spPr bwMode="gray">
          <a:xfrm>
            <a:off x="4188350" y="5018211"/>
            <a:ext cx="5399533" cy="1188938"/>
          </a:xfrm>
          <a:prstGeom prst="wedgeRectCallout">
            <a:avLst>
              <a:gd name="adj1" fmla="val 2551"/>
              <a:gd name="adj2" fmla="val 89202"/>
            </a:avLst>
          </a:prstGeom>
          <a:solidFill>
            <a:srgbClr val="FE6563"/>
          </a:solidFill>
          <a:ln w="12700">
            <a:noFill/>
          </a:ln>
        </p:spPr>
        <p:txBody>
          <a:bodyPr rot="0" spcFirstLastPara="0" vertOverflow="overflow" horzOverflow="overflow" vert="horz" wrap="square" lIns="144000" tIns="144000" rIns="144000" bIns="180000" numCol="1" spcCol="0" rtlCol="0" fromWordArt="0" anchor="ctr" anchorCtr="0" forceAA="0" compatLnSpc="1">
            <a:prstTxWarp prst="textNoShape">
              <a:avLst/>
            </a:prstTxWarp>
            <a:spAutoFit/>
          </a:bodyPr>
          <a:lstStyle/>
          <a:p>
            <a:pPr marL="0" marR="0" lvl="0" indent="0" defTabSz="914400" eaLnBrk="1" fontAlgn="auto" latinLnBrk="0" hangingPunct="1">
              <a:lnSpc>
                <a:spcPct val="100000"/>
              </a:lnSpc>
              <a:spcBef>
                <a:spcPts val="0"/>
              </a:spcBef>
              <a:spcAft>
                <a:spcPts val="0"/>
              </a:spcAft>
              <a:buClr>
                <a:srgbClr val="69635F"/>
              </a:buClr>
              <a:buSzTx/>
              <a:buFontTx/>
              <a:buNone/>
              <a:tabLst/>
              <a:defRPr/>
            </a:pPr>
            <a:r>
              <a:rPr kumimoji="0" lang="en-US" sz="1400" b="1" i="1" u="none" strike="noStrike" kern="800" cap="none" spc="0" normalizeH="0" baseline="0" noProof="1">
                <a:ln>
                  <a:noFill/>
                </a:ln>
                <a:solidFill>
                  <a:srgbClr val="FFFFFF"/>
                </a:solidFill>
                <a:effectLst/>
                <a:uLnTx/>
                <a:uFillTx/>
                <a:latin typeface="Avenir Next LT Pro Light"/>
              </a:rPr>
              <a:t>“It saddens me to see amputees struggle to get around. The government should provide wheelchairs and crutches for them. It is their responsibility to take care of disabled people in the society.”</a:t>
            </a:r>
          </a:p>
        </p:txBody>
      </p:sp>
      <p:sp>
        <p:nvSpPr>
          <p:cNvPr id="11" name="TextBox 10">
            <a:extLst>
              <a:ext uri="{FF2B5EF4-FFF2-40B4-BE49-F238E27FC236}">
                <a16:creationId xmlns:a16="http://schemas.microsoft.com/office/drawing/2014/main" id="{4B3B7C3B-5D70-A5F6-6915-1F0CA79B87B4}"/>
              </a:ext>
            </a:extLst>
          </p:cNvPr>
          <p:cNvSpPr txBox="1"/>
          <p:nvPr/>
        </p:nvSpPr>
        <p:spPr bwMode="gray">
          <a:xfrm>
            <a:off x="4067643" y="1391306"/>
            <a:ext cx="4428000" cy="1188938"/>
          </a:xfrm>
          <a:prstGeom prst="wedgeRectCallout">
            <a:avLst>
              <a:gd name="adj1" fmla="val 45371"/>
              <a:gd name="adj2" fmla="val -81139"/>
            </a:avLst>
          </a:prstGeom>
          <a:solidFill>
            <a:srgbClr val="00F495"/>
          </a:solidFill>
          <a:ln w="12700">
            <a:noFill/>
          </a:ln>
        </p:spPr>
        <p:txBody>
          <a:bodyPr rot="0" spcFirstLastPara="0" vertOverflow="overflow" horzOverflow="overflow" vert="horz" wrap="square" lIns="180000" tIns="180000" rIns="180000" bIns="18000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
                <a:srgbClr val="69635F"/>
              </a:buClr>
              <a:buSzTx/>
              <a:buFontTx/>
              <a:buNone/>
              <a:tabLst/>
              <a:defRPr/>
            </a:pPr>
            <a:r>
              <a:rPr kumimoji="0" lang="en-US" sz="1400" b="1" i="1" u="none" strike="noStrike" kern="800" cap="none" spc="0" normalizeH="0" baseline="0" noProof="1">
                <a:ln>
                  <a:noFill/>
                </a:ln>
                <a:solidFill>
                  <a:srgbClr val="0030A0"/>
                </a:solidFill>
                <a:effectLst/>
                <a:uLnTx/>
                <a:uFillTx/>
                <a:latin typeface="Avenir Next LT Pro Light"/>
              </a:rPr>
              <a:t>“I believe in inclusivity. Everyone should have an opportunity to become who they want in life despite of their limitations. Disabled people should access equal opportunities like everyone”</a:t>
            </a:r>
          </a:p>
        </p:txBody>
      </p:sp>
    </p:spTree>
    <p:extLst>
      <p:ext uri="{BB962C8B-B14F-4D97-AF65-F5344CB8AC3E}">
        <p14:creationId xmlns:p14="http://schemas.microsoft.com/office/powerpoint/2010/main" val="2327164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ome | Feet of Grace Foundation">
            <a:extLst>
              <a:ext uri="{FF2B5EF4-FFF2-40B4-BE49-F238E27FC236}">
                <a16:creationId xmlns:a16="http://schemas.microsoft.com/office/drawing/2014/main" id="{294A1105-7C28-1C77-647F-CEF64D098AE5}"/>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0915650" y="200024"/>
            <a:ext cx="1160991" cy="779343"/>
          </a:xfrm>
          <a:prstGeom prst="rect">
            <a:avLst/>
          </a:prstGeom>
          <a:noFill/>
          <a:extLst>
            <a:ext uri="{909E8E84-426E-40DD-AFC4-6F175D3DCCD1}">
              <a14:hiddenFill xmlns:a14="http://schemas.microsoft.com/office/drawing/2010/main">
                <a:solidFill>
                  <a:srgbClr val="FFFFFF"/>
                </a:solidFill>
              </a14:hiddenFill>
            </a:ext>
          </a:extLst>
        </p:spPr>
      </p:pic>
      <p:sp>
        <p:nvSpPr>
          <p:cNvPr id="5" name="Freeform: Shape 4">
            <a:extLst>
              <a:ext uri="{FF2B5EF4-FFF2-40B4-BE49-F238E27FC236}">
                <a16:creationId xmlns:a16="http://schemas.microsoft.com/office/drawing/2014/main" id="{467445B0-34EC-7275-4C7B-78BA23B012E8}"/>
              </a:ext>
            </a:extLst>
          </p:cNvPr>
          <p:cNvSpPr/>
          <p:nvPr/>
        </p:nvSpPr>
        <p:spPr>
          <a:xfrm>
            <a:off x="154223" y="19050"/>
            <a:ext cx="2789002" cy="1143130"/>
          </a:xfrm>
          <a:custGeom>
            <a:avLst/>
            <a:gdLst>
              <a:gd name="connsiteX0" fmla="*/ 588727 w 2789002"/>
              <a:gd name="connsiteY0" fmla="*/ 123825 h 1143130"/>
              <a:gd name="connsiteX1" fmla="*/ 131527 w 2789002"/>
              <a:gd name="connsiteY1" fmla="*/ 1143000 h 1143130"/>
              <a:gd name="connsiteX2" fmla="*/ 2665177 w 2789002"/>
              <a:gd name="connsiteY2" fmla="*/ 66675 h 1143130"/>
              <a:gd name="connsiteX3" fmla="*/ 2665177 w 2789002"/>
              <a:gd name="connsiteY3" fmla="*/ 66675 h 1143130"/>
              <a:gd name="connsiteX4" fmla="*/ 2789002 w 2789002"/>
              <a:gd name="connsiteY4" fmla="*/ 0 h 1143130"/>
              <a:gd name="connsiteX5" fmla="*/ 2789002 w 2789002"/>
              <a:gd name="connsiteY5" fmla="*/ 0 h 11431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789002" h="1143130">
                <a:moveTo>
                  <a:pt x="588727" y="123825"/>
                </a:moveTo>
                <a:cubicBezTo>
                  <a:pt x="187089" y="638175"/>
                  <a:pt x="-214548" y="1152525"/>
                  <a:pt x="131527" y="1143000"/>
                </a:cubicBezTo>
                <a:cubicBezTo>
                  <a:pt x="477602" y="1133475"/>
                  <a:pt x="2665177" y="66675"/>
                  <a:pt x="2665177" y="66675"/>
                </a:cubicBezTo>
                <a:lnTo>
                  <a:pt x="2665177" y="66675"/>
                </a:lnTo>
                <a:lnTo>
                  <a:pt x="2789002" y="0"/>
                </a:lnTo>
                <a:lnTo>
                  <a:pt x="2789002" y="0"/>
                </a:lnTo>
              </a:path>
            </a:pathLst>
          </a:cu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dirty="0"/>
          </a:p>
        </p:txBody>
      </p:sp>
      <p:sp>
        <p:nvSpPr>
          <p:cNvPr id="6" name="Freeform: Shape 5">
            <a:extLst>
              <a:ext uri="{FF2B5EF4-FFF2-40B4-BE49-F238E27FC236}">
                <a16:creationId xmlns:a16="http://schemas.microsoft.com/office/drawing/2014/main" id="{5A67406C-7AE8-E385-71A9-9FB484D90D21}"/>
              </a:ext>
            </a:extLst>
          </p:cNvPr>
          <p:cNvSpPr/>
          <p:nvPr/>
        </p:nvSpPr>
        <p:spPr>
          <a:xfrm>
            <a:off x="344658" y="35511"/>
            <a:ext cx="2185478" cy="843881"/>
          </a:xfrm>
          <a:custGeom>
            <a:avLst/>
            <a:gdLst>
              <a:gd name="connsiteX0" fmla="*/ 694029 w 2185478"/>
              <a:gd name="connsiteY0" fmla="*/ 97654 h 843881"/>
              <a:gd name="connsiteX1" fmla="*/ 72592 w 2185478"/>
              <a:gd name="connsiteY1" fmla="*/ 843378 h 843881"/>
              <a:gd name="connsiteX2" fmla="*/ 2185478 w 2185478"/>
              <a:gd name="connsiteY2" fmla="*/ 0 h 843881"/>
              <a:gd name="connsiteX3" fmla="*/ 2185478 w 2185478"/>
              <a:gd name="connsiteY3" fmla="*/ 0 h 843881"/>
              <a:gd name="connsiteX4" fmla="*/ 2185478 w 2185478"/>
              <a:gd name="connsiteY4" fmla="*/ 0 h 8438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85478" h="843881">
                <a:moveTo>
                  <a:pt x="694029" y="97654"/>
                </a:moveTo>
                <a:cubicBezTo>
                  <a:pt x="259023" y="478654"/>
                  <a:pt x="-175983" y="859654"/>
                  <a:pt x="72592" y="843378"/>
                </a:cubicBezTo>
                <a:cubicBezTo>
                  <a:pt x="321167" y="827102"/>
                  <a:pt x="2185478" y="0"/>
                  <a:pt x="2185478" y="0"/>
                </a:cubicBezTo>
                <a:lnTo>
                  <a:pt x="2185478" y="0"/>
                </a:lnTo>
                <a:lnTo>
                  <a:pt x="2185478" y="0"/>
                </a:lnTo>
              </a:path>
            </a:pathLst>
          </a:cu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7" name="Freeform: Shape 6">
            <a:extLst>
              <a:ext uri="{FF2B5EF4-FFF2-40B4-BE49-F238E27FC236}">
                <a16:creationId xmlns:a16="http://schemas.microsoft.com/office/drawing/2014/main" id="{77AAA746-82FF-5E3C-C82D-234B1334D8D4}"/>
              </a:ext>
            </a:extLst>
          </p:cNvPr>
          <p:cNvSpPr/>
          <p:nvPr/>
        </p:nvSpPr>
        <p:spPr>
          <a:xfrm>
            <a:off x="754602" y="203793"/>
            <a:ext cx="612559" cy="435007"/>
          </a:xfrm>
          <a:custGeom>
            <a:avLst/>
            <a:gdLst>
              <a:gd name="connsiteX0" fmla="*/ 568170 w 568170"/>
              <a:gd name="connsiteY0" fmla="*/ 0 h 452762"/>
              <a:gd name="connsiteX1" fmla="*/ 0 w 568170"/>
              <a:gd name="connsiteY1" fmla="*/ 452762 h 452762"/>
              <a:gd name="connsiteX2" fmla="*/ 0 w 568170"/>
              <a:gd name="connsiteY2" fmla="*/ 452762 h 452762"/>
              <a:gd name="connsiteX3" fmla="*/ 0 w 568170"/>
              <a:gd name="connsiteY3" fmla="*/ 452762 h 452762"/>
            </a:gdLst>
            <a:ahLst/>
            <a:cxnLst>
              <a:cxn ang="0">
                <a:pos x="connsiteX0" y="connsiteY0"/>
              </a:cxn>
              <a:cxn ang="0">
                <a:pos x="connsiteX1" y="connsiteY1"/>
              </a:cxn>
              <a:cxn ang="0">
                <a:pos x="connsiteX2" y="connsiteY2"/>
              </a:cxn>
              <a:cxn ang="0">
                <a:pos x="connsiteX3" y="connsiteY3"/>
              </a:cxn>
            </a:cxnLst>
            <a:rect l="l" t="t" r="r" b="b"/>
            <a:pathLst>
              <a:path w="568170" h="452762">
                <a:moveTo>
                  <a:pt x="568170" y="0"/>
                </a:moveTo>
                <a:lnTo>
                  <a:pt x="0" y="452762"/>
                </a:lnTo>
                <a:lnTo>
                  <a:pt x="0" y="452762"/>
                </a:lnTo>
                <a:lnTo>
                  <a:pt x="0" y="452762"/>
                </a:lnTo>
              </a:path>
            </a:pathLst>
          </a:cu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dirty="0"/>
          </a:p>
        </p:txBody>
      </p:sp>
      <p:sp>
        <p:nvSpPr>
          <p:cNvPr id="9" name="TextBox 8">
            <a:extLst>
              <a:ext uri="{FF2B5EF4-FFF2-40B4-BE49-F238E27FC236}">
                <a16:creationId xmlns:a16="http://schemas.microsoft.com/office/drawing/2014/main" id="{FF230999-FCD3-E74D-BEE0-E1D33FEF715A}"/>
              </a:ext>
            </a:extLst>
          </p:cNvPr>
          <p:cNvSpPr txBox="1"/>
          <p:nvPr/>
        </p:nvSpPr>
        <p:spPr>
          <a:xfrm>
            <a:off x="2284410" y="617782"/>
            <a:ext cx="4157906" cy="523220"/>
          </a:xfrm>
          <a:prstGeom prst="rect">
            <a:avLst/>
          </a:prstGeom>
          <a:noFill/>
        </p:spPr>
        <p:txBody>
          <a:bodyPr wrap="square" rtlCol="0">
            <a:spAutoFit/>
          </a:bodyPr>
          <a:lstStyle/>
          <a:p>
            <a:r>
              <a:rPr lang="en-ZA" sz="2800" b="1" dirty="0">
                <a:solidFill>
                  <a:srgbClr val="7030A0"/>
                </a:solidFill>
              </a:rPr>
              <a:t>THE BIG QUESTION</a:t>
            </a:r>
          </a:p>
        </p:txBody>
      </p:sp>
      <p:sp>
        <p:nvSpPr>
          <p:cNvPr id="8" name="TextBox 7">
            <a:extLst>
              <a:ext uri="{FF2B5EF4-FFF2-40B4-BE49-F238E27FC236}">
                <a16:creationId xmlns:a16="http://schemas.microsoft.com/office/drawing/2014/main" id="{ABBEF6E1-8F90-148E-2111-AC844C7FC237}"/>
              </a:ext>
            </a:extLst>
          </p:cNvPr>
          <p:cNvSpPr txBox="1"/>
          <p:nvPr/>
        </p:nvSpPr>
        <p:spPr bwMode="gray">
          <a:xfrm>
            <a:off x="5220070" y="2151727"/>
            <a:ext cx="6604985" cy="2062103"/>
          </a:xfrm>
          <a:prstGeom prst="rect">
            <a:avLst/>
          </a:prstGeom>
          <a:noFill/>
          <a:ln w="12700">
            <a:noFill/>
          </a:ln>
        </p:spPr>
        <p:txBody>
          <a:bodyPr wrap="square">
            <a:spAutoFit/>
          </a:bodyPr>
          <a:lstStyle/>
          <a:p>
            <a:pPr defTabSz="914400"/>
            <a:r>
              <a:rPr lang="en-GB" sz="3200" b="1" dirty="0">
                <a:solidFill>
                  <a:srgbClr val="00B050"/>
                </a:solidFill>
                <a:latin typeface="Calibri" panose="020F0502020204030204" pitchFamily="34" charset="0"/>
                <a:cs typeface="Calibri" panose="020F0502020204030204" pitchFamily="34" charset="0"/>
              </a:rPr>
              <a:t>HOW DO WE GET OUR AUDIENCES TO CREATE A SOCIETY THAT IS MORE COMFORTABLE TOWARDS AMPUTEES? </a:t>
            </a:r>
          </a:p>
        </p:txBody>
      </p:sp>
      <p:pic>
        <p:nvPicPr>
          <p:cNvPr id="1026" name="Picture 2">
            <a:extLst>
              <a:ext uri="{FF2B5EF4-FFF2-40B4-BE49-F238E27FC236}">
                <a16:creationId xmlns:a16="http://schemas.microsoft.com/office/drawing/2014/main" id="{D9333209-F1A6-B44A-E666-F801BE8C328A}"/>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0512"/>
          <a:stretch/>
        </p:blipFill>
        <p:spPr bwMode="auto">
          <a:xfrm>
            <a:off x="507830" y="1760912"/>
            <a:ext cx="4044612" cy="32612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935387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ome | Feet of Grace Foundation">
            <a:extLst>
              <a:ext uri="{FF2B5EF4-FFF2-40B4-BE49-F238E27FC236}">
                <a16:creationId xmlns:a16="http://schemas.microsoft.com/office/drawing/2014/main" id="{294A1105-7C28-1C77-647F-CEF64D098AE5}"/>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0915650" y="200024"/>
            <a:ext cx="1160991" cy="779343"/>
          </a:xfrm>
          <a:prstGeom prst="rect">
            <a:avLst/>
          </a:prstGeom>
          <a:noFill/>
          <a:extLst>
            <a:ext uri="{909E8E84-426E-40DD-AFC4-6F175D3DCCD1}">
              <a14:hiddenFill xmlns:a14="http://schemas.microsoft.com/office/drawing/2010/main">
                <a:solidFill>
                  <a:srgbClr val="FFFFFF"/>
                </a:solidFill>
              </a14:hiddenFill>
            </a:ext>
          </a:extLst>
        </p:spPr>
      </p:pic>
      <p:sp>
        <p:nvSpPr>
          <p:cNvPr id="5" name="Freeform: Shape 4">
            <a:extLst>
              <a:ext uri="{FF2B5EF4-FFF2-40B4-BE49-F238E27FC236}">
                <a16:creationId xmlns:a16="http://schemas.microsoft.com/office/drawing/2014/main" id="{467445B0-34EC-7275-4C7B-78BA23B012E8}"/>
              </a:ext>
            </a:extLst>
          </p:cNvPr>
          <p:cNvSpPr/>
          <p:nvPr/>
        </p:nvSpPr>
        <p:spPr>
          <a:xfrm>
            <a:off x="154223" y="19050"/>
            <a:ext cx="2789002" cy="1143130"/>
          </a:xfrm>
          <a:custGeom>
            <a:avLst/>
            <a:gdLst>
              <a:gd name="connsiteX0" fmla="*/ 588727 w 2789002"/>
              <a:gd name="connsiteY0" fmla="*/ 123825 h 1143130"/>
              <a:gd name="connsiteX1" fmla="*/ 131527 w 2789002"/>
              <a:gd name="connsiteY1" fmla="*/ 1143000 h 1143130"/>
              <a:gd name="connsiteX2" fmla="*/ 2665177 w 2789002"/>
              <a:gd name="connsiteY2" fmla="*/ 66675 h 1143130"/>
              <a:gd name="connsiteX3" fmla="*/ 2665177 w 2789002"/>
              <a:gd name="connsiteY3" fmla="*/ 66675 h 1143130"/>
              <a:gd name="connsiteX4" fmla="*/ 2789002 w 2789002"/>
              <a:gd name="connsiteY4" fmla="*/ 0 h 1143130"/>
              <a:gd name="connsiteX5" fmla="*/ 2789002 w 2789002"/>
              <a:gd name="connsiteY5" fmla="*/ 0 h 11431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789002" h="1143130">
                <a:moveTo>
                  <a:pt x="588727" y="123825"/>
                </a:moveTo>
                <a:cubicBezTo>
                  <a:pt x="187089" y="638175"/>
                  <a:pt x="-214548" y="1152525"/>
                  <a:pt x="131527" y="1143000"/>
                </a:cubicBezTo>
                <a:cubicBezTo>
                  <a:pt x="477602" y="1133475"/>
                  <a:pt x="2665177" y="66675"/>
                  <a:pt x="2665177" y="66675"/>
                </a:cubicBezTo>
                <a:lnTo>
                  <a:pt x="2665177" y="66675"/>
                </a:lnTo>
                <a:lnTo>
                  <a:pt x="2789002" y="0"/>
                </a:lnTo>
                <a:lnTo>
                  <a:pt x="2789002" y="0"/>
                </a:lnTo>
              </a:path>
            </a:pathLst>
          </a:cu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b="1" dirty="0"/>
          </a:p>
        </p:txBody>
      </p:sp>
      <p:sp>
        <p:nvSpPr>
          <p:cNvPr id="6" name="Freeform: Shape 5">
            <a:extLst>
              <a:ext uri="{FF2B5EF4-FFF2-40B4-BE49-F238E27FC236}">
                <a16:creationId xmlns:a16="http://schemas.microsoft.com/office/drawing/2014/main" id="{5A67406C-7AE8-E385-71A9-9FB484D90D21}"/>
              </a:ext>
            </a:extLst>
          </p:cNvPr>
          <p:cNvSpPr/>
          <p:nvPr/>
        </p:nvSpPr>
        <p:spPr>
          <a:xfrm>
            <a:off x="344658" y="35511"/>
            <a:ext cx="2185478" cy="843881"/>
          </a:xfrm>
          <a:custGeom>
            <a:avLst/>
            <a:gdLst>
              <a:gd name="connsiteX0" fmla="*/ 694029 w 2185478"/>
              <a:gd name="connsiteY0" fmla="*/ 97654 h 843881"/>
              <a:gd name="connsiteX1" fmla="*/ 72592 w 2185478"/>
              <a:gd name="connsiteY1" fmla="*/ 843378 h 843881"/>
              <a:gd name="connsiteX2" fmla="*/ 2185478 w 2185478"/>
              <a:gd name="connsiteY2" fmla="*/ 0 h 843881"/>
              <a:gd name="connsiteX3" fmla="*/ 2185478 w 2185478"/>
              <a:gd name="connsiteY3" fmla="*/ 0 h 843881"/>
              <a:gd name="connsiteX4" fmla="*/ 2185478 w 2185478"/>
              <a:gd name="connsiteY4" fmla="*/ 0 h 8438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85478" h="843881">
                <a:moveTo>
                  <a:pt x="694029" y="97654"/>
                </a:moveTo>
                <a:cubicBezTo>
                  <a:pt x="259023" y="478654"/>
                  <a:pt x="-175983" y="859654"/>
                  <a:pt x="72592" y="843378"/>
                </a:cubicBezTo>
                <a:cubicBezTo>
                  <a:pt x="321167" y="827102"/>
                  <a:pt x="2185478" y="0"/>
                  <a:pt x="2185478" y="0"/>
                </a:cubicBezTo>
                <a:lnTo>
                  <a:pt x="2185478" y="0"/>
                </a:lnTo>
                <a:lnTo>
                  <a:pt x="2185478" y="0"/>
                </a:lnTo>
              </a:path>
            </a:pathLst>
          </a:cu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7" name="Freeform: Shape 6">
            <a:extLst>
              <a:ext uri="{FF2B5EF4-FFF2-40B4-BE49-F238E27FC236}">
                <a16:creationId xmlns:a16="http://schemas.microsoft.com/office/drawing/2014/main" id="{77AAA746-82FF-5E3C-C82D-234B1334D8D4}"/>
              </a:ext>
            </a:extLst>
          </p:cNvPr>
          <p:cNvSpPr/>
          <p:nvPr/>
        </p:nvSpPr>
        <p:spPr>
          <a:xfrm>
            <a:off x="754602" y="203793"/>
            <a:ext cx="612559" cy="435007"/>
          </a:xfrm>
          <a:custGeom>
            <a:avLst/>
            <a:gdLst>
              <a:gd name="connsiteX0" fmla="*/ 568170 w 568170"/>
              <a:gd name="connsiteY0" fmla="*/ 0 h 452762"/>
              <a:gd name="connsiteX1" fmla="*/ 0 w 568170"/>
              <a:gd name="connsiteY1" fmla="*/ 452762 h 452762"/>
              <a:gd name="connsiteX2" fmla="*/ 0 w 568170"/>
              <a:gd name="connsiteY2" fmla="*/ 452762 h 452762"/>
              <a:gd name="connsiteX3" fmla="*/ 0 w 568170"/>
              <a:gd name="connsiteY3" fmla="*/ 452762 h 452762"/>
            </a:gdLst>
            <a:ahLst/>
            <a:cxnLst>
              <a:cxn ang="0">
                <a:pos x="connsiteX0" y="connsiteY0"/>
              </a:cxn>
              <a:cxn ang="0">
                <a:pos x="connsiteX1" y="connsiteY1"/>
              </a:cxn>
              <a:cxn ang="0">
                <a:pos x="connsiteX2" y="connsiteY2"/>
              </a:cxn>
              <a:cxn ang="0">
                <a:pos x="connsiteX3" y="connsiteY3"/>
              </a:cxn>
            </a:cxnLst>
            <a:rect l="l" t="t" r="r" b="b"/>
            <a:pathLst>
              <a:path w="568170" h="452762">
                <a:moveTo>
                  <a:pt x="568170" y="0"/>
                </a:moveTo>
                <a:lnTo>
                  <a:pt x="0" y="452762"/>
                </a:lnTo>
                <a:lnTo>
                  <a:pt x="0" y="452762"/>
                </a:lnTo>
                <a:lnTo>
                  <a:pt x="0" y="452762"/>
                </a:lnTo>
              </a:path>
            </a:pathLst>
          </a:cu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dirty="0"/>
          </a:p>
        </p:txBody>
      </p:sp>
      <p:sp>
        <p:nvSpPr>
          <p:cNvPr id="9" name="TextBox 8">
            <a:extLst>
              <a:ext uri="{FF2B5EF4-FFF2-40B4-BE49-F238E27FC236}">
                <a16:creationId xmlns:a16="http://schemas.microsoft.com/office/drawing/2014/main" id="{FF230999-FCD3-E74D-BEE0-E1D33FEF715A}"/>
              </a:ext>
            </a:extLst>
          </p:cNvPr>
          <p:cNvSpPr txBox="1"/>
          <p:nvPr/>
        </p:nvSpPr>
        <p:spPr>
          <a:xfrm>
            <a:off x="2284410" y="617782"/>
            <a:ext cx="4157906" cy="523220"/>
          </a:xfrm>
          <a:prstGeom prst="rect">
            <a:avLst/>
          </a:prstGeom>
          <a:noFill/>
        </p:spPr>
        <p:txBody>
          <a:bodyPr wrap="square" rtlCol="0">
            <a:spAutoFit/>
          </a:bodyPr>
          <a:lstStyle/>
          <a:p>
            <a:r>
              <a:rPr lang="en-ZA" sz="2800" b="1" dirty="0">
                <a:solidFill>
                  <a:srgbClr val="7030A0"/>
                </a:solidFill>
              </a:rPr>
              <a:t>TARGET AUDIENCE</a:t>
            </a:r>
          </a:p>
        </p:txBody>
      </p:sp>
      <p:pic>
        <p:nvPicPr>
          <p:cNvPr id="2" name="Picture 1">
            <a:extLst>
              <a:ext uri="{FF2B5EF4-FFF2-40B4-BE49-F238E27FC236}">
                <a16:creationId xmlns:a16="http://schemas.microsoft.com/office/drawing/2014/main" id="{718B0949-FC09-9D27-6FBC-7EBFECEF1BC4}"/>
              </a:ext>
            </a:extLst>
          </p:cNvPr>
          <p:cNvPicPr>
            <a:picLocks noChangeAspect="1"/>
          </p:cNvPicPr>
          <p:nvPr/>
        </p:nvPicPr>
        <p:blipFill>
          <a:blip r:embed="rId3"/>
          <a:stretch>
            <a:fillRect/>
          </a:stretch>
        </p:blipFill>
        <p:spPr>
          <a:xfrm>
            <a:off x="603682" y="4342800"/>
            <a:ext cx="2924652" cy="1897418"/>
          </a:xfrm>
          <a:prstGeom prst="rect">
            <a:avLst/>
          </a:prstGeom>
        </p:spPr>
      </p:pic>
      <p:sp>
        <p:nvSpPr>
          <p:cNvPr id="3" name="TextBox 2">
            <a:extLst>
              <a:ext uri="{FF2B5EF4-FFF2-40B4-BE49-F238E27FC236}">
                <a16:creationId xmlns:a16="http://schemas.microsoft.com/office/drawing/2014/main" id="{91811634-8962-685E-D99D-A9C74BFB940B}"/>
              </a:ext>
            </a:extLst>
          </p:cNvPr>
          <p:cNvSpPr txBox="1"/>
          <p:nvPr/>
        </p:nvSpPr>
        <p:spPr>
          <a:xfrm>
            <a:off x="603682" y="3966273"/>
            <a:ext cx="2924652" cy="369332"/>
          </a:xfrm>
          <a:prstGeom prst="rect">
            <a:avLst/>
          </a:prstGeom>
          <a:solidFill>
            <a:srgbClr val="00B050"/>
          </a:solidFill>
        </p:spPr>
        <p:txBody>
          <a:bodyPr wrap="square" rtlCol="0">
            <a:spAutoFit/>
          </a:bodyPr>
          <a:lstStyle/>
          <a:p>
            <a:pPr algn="ctr"/>
            <a:r>
              <a:rPr lang="en-ZA" b="1" dirty="0">
                <a:latin typeface="Calibri" panose="020F0502020204030204" pitchFamily="34" charset="0"/>
                <a:cs typeface="Calibri" panose="020F0502020204030204" pitchFamily="34" charset="0"/>
              </a:rPr>
              <a:t>DECISION MAKERS</a:t>
            </a:r>
          </a:p>
        </p:txBody>
      </p:sp>
      <p:sp>
        <p:nvSpPr>
          <p:cNvPr id="10" name="TextBox 9">
            <a:extLst>
              <a:ext uri="{FF2B5EF4-FFF2-40B4-BE49-F238E27FC236}">
                <a16:creationId xmlns:a16="http://schemas.microsoft.com/office/drawing/2014/main" id="{48DBF75F-40FB-CD19-47F3-788BC05EDFBB}"/>
              </a:ext>
            </a:extLst>
          </p:cNvPr>
          <p:cNvSpPr txBox="1"/>
          <p:nvPr/>
        </p:nvSpPr>
        <p:spPr>
          <a:xfrm>
            <a:off x="603681" y="1330462"/>
            <a:ext cx="2789001" cy="369332"/>
          </a:xfrm>
          <a:prstGeom prst="rect">
            <a:avLst/>
          </a:prstGeom>
          <a:solidFill>
            <a:srgbClr val="00B050"/>
          </a:solidFill>
        </p:spPr>
        <p:txBody>
          <a:bodyPr wrap="square" rtlCol="0">
            <a:spAutoFit/>
          </a:bodyPr>
          <a:lstStyle/>
          <a:p>
            <a:pPr algn="ctr"/>
            <a:r>
              <a:rPr lang="en-ZA" b="1" dirty="0">
                <a:latin typeface="Calibri" panose="020F0502020204030204" pitchFamily="34" charset="0"/>
                <a:cs typeface="Calibri" panose="020F0502020204030204" pitchFamily="34" charset="0"/>
              </a:rPr>
              <a:t>DONORS</a:t>
            </a:r>
          </a:p>
        </p:txBody>
      </p:sp>
      <p:sp>
        <p:nvSpPr>
          <p:cNvPr id="11" name="TextBox 10">
            <a:extLst>
              <a:ext uri="{FF2B5EF4-FFF2-40B4-BE49-F238E27FC236}">
                <a16:creationId xmlns:a16="http://schemas.microsoft.com/office/drawing/2014/main" id="{B00849E4-D217-DBFC-F94C-1C29D75F9923}"/>
              </a:ext>
            </a:extLst>
          </p:cNvPr>
          <p:cNvSpPr txBox="1"/>
          <p:nvPr/>
        </p:nvSpPr>
        <p:spPr>
          <a:xfrm>
            <a:off x="4228386" y="4570245"/>
            <a:ext cx="2619375" cy="1384995"/>
          </a:xfrm>
          <a:prstGeom prst="rect">
            <a:avLst/>
          </a:prstGeom>
          <a:noFill/>
          <a:ln w="12700" cap="flat">
            <a:noFill/>
            <a:miter lim="400000"/>
          </a:ln>
          <a:effectLst/>
          <a:sp3d/>
        </p:spPr>
        <p:txBody>
          <a:bodyPr wrap="square">
            <a:spAutoFit/>
          </a:bodyPr>
          <a:lstStyle/>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ZA"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Decision-makers in various corporations have a </a:t>
            </a:r>
            <a:r>
              <a:rPr kumimoji="0" lang="en-ZA" sz="14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high level of influence </a:t>
            </a:r>
            <a:r>
              <a:rPr kumimoji="0" lang="en-ZA"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and control over their organization's financial and operational decisions</a:t>
            </a:r>
            <a:r>
              <a:rPr kumimoji="0" lang="en-ZA" sz="1400" b="0" i="0" u="none" strike="noStrike" kern="0" cap="none" spc="0" normalizeH="0" baseline="0" noProof="0" dirty="0">
                <a:ln>
                  <a:noFill/>
                </a:ln>
                <a:solidFill>
                  <a:srgbClr val="000000"/>
                </a:solidFill>
                <a:effectLst/>
                <a:uLnTx/>
                <a:uFillTx/>
                <a:latin typeface="Century Gothic" panose="020B0502020202020204" pitchFamily="34" charset="0"/>
                <a:cs typeface="Calibri"/>
              </a:rPr>
              <a:t>. </a:t>
            </a:r>
          </a:p>
        </p:txBody>
      </p:sp>
      <p:pic>
        <p:nvPicPr>
          <p:cNvPr id="4100" name="Picture 4">
            <a:extLst>
              <a:ext uri="{FF2B5EF4-FFF2-40B4-BE49-F238E27FC236}">
                <a16:creationId xmlns:a16="http://schemas.microsoft.com/office/drawing/2014/main" id="{FB1DE3B8-8687-7C9B-870F-93FF7896E1D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3682" y="1699454"/>
            <a:ext cx="2789002" cy="1729545"/>
          </a:xfrm>
          <a:prstGeom prst="rect">
            <a:avLst/>
          </a:prstGeom>
          <a:noFill/>
          <a:extLst>
            <a:ext uri="{909E8E84-426E-40DD-AFC4-6F175D3DCCD1}">
              <a14:hiddenFill xmlns:a14="http://schemas.microsoft.com/office/drawing/2010/main">
                <a:solidFill>
                  <a:srgbClr val="FFFFFF"/>
                </a:solidFill>
              </a14:hiddenFill>
            </a:ext>
          </a:extLst>
        </p:spPr>
      </p:pic>
      <p:cxnSp>
        <p:nvCxnSpPr>
          <p:cNvPr id="12" name="Straight Connector 11">
            <a:extLst>
              <a:ext uri="{FF2B5EF4-FFF2-40B4-BE49-F238E27FC236}">
                <a16:creationId xmlns:a16="http://schemas.microsoft.com/office/drawing/2014/main" id="{8E152F03-F033-744E-C1DE-C05E7CCFE3D2}"/>
              </a:ext>
            </a:extLst>
          </p:cNvPr>
          <p:cNvCxnSpPr>
            <a:cxnSpLocks/>
          </p:cNvCxnSpPr>
          <p:nvPr/>
        </p:nvCxnSpPr>
        <p:spPr>
          <a:xfrm>
            <a:off x="344658" y="3604335"/>
            <a:ext cx="11427132"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16827D07-2899-58BD-B6A4-3D81626D2478}"/>
              </a:ext>
            </a:extLst>
          </p:cNvPr>
          <p:cNvSpPr txBox="1"/>
          <p:nvPr/>
        </p:nvSpPr>
        <p:spPr>
          <a:xfrm>
            <a:off x="4363363" y="4200913"/>
            <a:ext cx="2556770" cy="369332"/>
          </a:xfrm>
          <a:prstGeom prst="rect">
            <a:avLst/>
          </a:prstGeom>
          <a:noFill/>
        </p:spPr>
        <p:txBody>
          <a:bodyPr wrap="square" rtlCol="0">
            <a:spAutoFit/>
          </a:bodyPr>
          <a:lstStyle/>
          <a:p>
            <a:r>
              <a:rPr lang="en-ZA" b="1" dirty="0">
                <a:latin typeface="Calibri" panose="020F0502020204030204" pitchFamily="34" charset="0"/>
                <a:cs typeface="Calibri" panose="020F0502020204030204" pitchFamily="34" charset="0"/>
              </a:rPr>
              <a:t>CHARACTERISTICS</a:t>
            </a:r>
          </a:p>
        </p:txBody>
      </p:sp>
      <p:sp>
        <p:nvSpPr>
          <p:cNvPr id="16" name="Rectangle: Rounded Corners 15">
            <a:extLst>
              <a:ext uri="{FF2B5EF4-FFF2-40B4-BE49-F238E27FC236}">
                <a16:creationId xmlns:a16="http://schemas.microsoft.com/office/drawing/2014/main" id="{A145CC74-9670-4B6D-AB55-D10F92E90437}"/>
              </a:ext>
            </a:extLst>
          </p:cNvPr>
          <p:cNvSpPr/>
          <p:nvPr/>
        </p:nvSpPr>
        <p:spPr>
          <a:xfrm>
            <a:off x="7694149" y="4116888"/>
            <a:ext cx="3221501" cy="408620"/>
          </a:xfrm>
          <a:prstGeom prst="roundRect">
            <a:avLst/>
          </a:prstGeom>
          <a:noFill/>
          <a:ln w="12700" cap="flat">
            <a:noFill/>
            <a:prstDash val="solid"/>
            <a:miter lim="800000"/>
          </a:ln>
          <a:effectLst/>
          <a:sp3d/>
        </p:spPr>
        <p:txBody>
          <a:bodyPr rot="0" spcFirstLastPara="1" vertOverflow="overflow" horzOverflow="overflow" vert="horz" wrap="square" lIns="45719" tIns="45719" rIns="45719" bIns="45719" numCol="1" spcCol="38100" rtlCol="0" anchor="ctr">
            <a:spAutoFit/>
          </a:bodyPr>
          <a:lstStyle/>
          <a:p>
            <a:pPr marL="0" marR="0" lvl="0" indent="0" algn="ctr" defTabSz="914400" eaLnBrk="1" fontAlgn="auto" latinLnBrk="0" hangingPunct="0">
              <a:lnSpc>
                <a:spcPct val="100000"/>
              </a:lnSpc>
              <a:spcBef>
                <a:spcPts val="0"/>
              </a:spcBef>
              <a:spcAft>
                <a:spcPts val="0"/>
              </a:spcAft>
              <a:buClrTx/>
              <a:buSzTx/>
              <a:buFontTx/>
              <a:buNone/>
              <a:tabLst/>
              <a:defRPr/>
            </a:pPr>
            <a:r>
              <a:rPr kumimoji="0" lang="en-ZA" b="1" i="0" u="none" strike="noStrike" kern="0" cap="none" spc="0" normalizeH="0" baseline="0" noProof="0" dirty="0">
                <a:ln>
                  <a:noFill/>
                </a:ln>
                <a:effectLst/>
                <a:uLnTx/>
                <a:uFillTx/>
                <a:latin typeface="Calibri" panose="020F0502020204030204" pitchFamily="34" charset="0"/>
                <a:cs typeface="Calibri" panose="020F0502020204030204" pitchFamily="34" charset="0"/>
                <a:sym typeface="Calibri"/>
              </a:rPr>
              <a:t>NEEDS &amp; MOTIVATIONS</a:t>
            </a:r>
          </a:p>
        </p:txBody>
      </p:sp>
      <p:sp>
        <p:nvSpPr>
          <p:cNvPr id="17" name="TextBox 16">
            <a:extLst>
              <a:ext uri="{FF2B5EF4-FFF2-40B4-BE49-F238E27FC236}">
                <a16:creationId xmlns:a16="http://schemas.microsoft.com/office/drawing/2014/main" id="{B7CCFBFE-A28B-723B-DCCA-ABC88A42BF28}"/>
              </a:ext>
            </a:extLst>
          </p:cNvPr>
          <p:cNvSpPr txBox="1"/>
          <p:nvPr/>
        </p:nvSpPr>
        <p:spPr>
          <a:xfrm>
            <a:off x="7445733" y="4677966"/>
            <a:ext cx="4142585" cy="1169551"/>
          </a:xfrm>
          <a:prstGeom prst="rect">
            <a:avLst/>
          </a:prstGeom>
          <a:noFill/>
          <a:ln w="12700" cap="flat">
            <a:noFill/>
            <a:miter lim="400000"/>
          </a:ln>
          <a:effectLst/>
          <a:sp3d/>
        </p:spPr>
        <p:txBody>
          <a:bodyPr wrap="square">
            <a:spAutoFit/>
          </a:bodyPr>
          <a:lstStyle/>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400" kern="0" dirty="0">
                <a:solidFill>
                  <a:srgbClr val="000000"/>
                </a:solidFill>
                <a:latin typeface="Calibri" panose="020F0502020204030204" pitchFamily="34" charset="0"/>
                <a:cs typeface="Calibri" panose="020F0502020204030204" pitchFamily="34" charset="0"/>
              </a:rPr>
              <a:t>Provide large donations to be </a:t>
            </a:r>
            <a:r>
              <a:rPr lang="en-ZA" sz="1400" b="1" kern="0" dirty="0">
                <a:solidFill>
                  <a:srgbClr val="000000"/>
                </a:solidFill>
                <a:latin typeface="Calibri" panose="020F0502020204030204" pitchFamily="34" charset="0"/>
                <a:cs typeface="Calibri" panose="020F0502020204030204" pitchFamily="34" charset="0"/>
              </a:rPr>
              <a:t>philanthropic</a:t>
            </a:r>
            <a:r>
              <a:rPr lang="en-ZA" sz="1400" kern="0" dirty="0">
                <a:solidFill>
                  <a:srgbClr val="000000"/>
                </a:solidFill>
                <a:latin typeface="Calibri" panose="020F0502020204030204" pitchFamily="34" charset="0"/>
                <a:cs typeface="Calibri" panose="020F0502020204030204" pitchFamily="34" charset="0"/>
              </a:rPr>
              <a:t>.</a:t>
            </a:r>
            <a:endParaRPr kumimoji="0" lang="en-ZA"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endParaRP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400" kern="0" dirty="0">
                <a:solidFill>
                  <a:srgbClr val="000000"/>
                </a:solidFill>
                <a:latin typeface="Calibri" panose="020F0502020204030204" pitchFamily="34" charset="0"/>
                <a:cs typeface="Calibri" panose="020F0502020204030204" pitchFamily="34" charset="0"/>
              </a:rPr>
              <a:t>They </a:t>
            </a:r>
            <a:r>
              <a:rPr lang="en-ZA" sz="1400" b="1" kern="0" dirty="0">
                <a:solidFill>
                  <a:srgbClr val="000000"/>
                </a:solidFill>
                <a:latin typeface="Calibri" panose="020F0502020204030204" pitchFamily="34" charset="0"/>
                <a:cs typeface="Calibri" panose="020F0502020204030204" pitchFamily="34" charset="0"/>
              </a:rPr>
              <a:t>expect several marketing opportunities from their donation, </a:t>
            </a:r>
            <a:r>
              <a:rPr lang="en-ZA" sz="1400" kern="0" dirty="0">
                <a:solidFill>
                  <a:srgbClr val="000000"/>
                </a:solidFill>
                <a:latin typeface="Calibri" panose="020F0502020204030204" pitchFamily="34" charset="0"/>
                <a:cs typeface="Calibri" panose="020F0502020204030204" pitchFamily="34" charset="0"/>
              </a:rPr>
              <a:t>for example Naming a building or a hall after them or announcing their gift in a major press release.</a:t>
            </a:r>
            <a:endParaRPr kumimoji="0" lang="en-ZA"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endParaRPr>
          </a:p>
        </p:txBody>
      </p:sp>
      <p:sp>
        <p:nvSpPr>
          <p:cNvPr id="18" name="TextBox 17">
            <a:extLst>
              <a:ext uri="{FF2B5EF4-FFF2-40B4-BE49-F238E27FC236}">
                <a16:creationId xmlns:a16="http://schemas.microsoft.com/office/drawing/2014/main" id="{87AF9D35-271B-22B4-699E-AA131638C928}"/>
              </a:ext>
            </a:extLst>
          </p:cNvPr>
          <p:cNvSpPr txBox="1"/>
          <p:nvPr/>
        </p:nvSpPr>
        <p:spPr>
          <a:xfrm>
            <a:off x="4156014" y="1723273"/>
            <a:ext cx="2619375" cy="954107"/>
          </a:xfrm>
          <a:prstGeom prst="rect">
            <a:avLst/>
          </a:prstGeom>
          <a:noFill/>
          <a:ln w="12700" cap="flat">
            <a:noFill/>
            <a:miter lim="400000"/>
          </a:ln>
          <a:effectLst/>
          <a:sp3d/>
        </p:spPr>
        <p:txBody>
          <a:bodyPr wrap="square">
            <a:spAutoFit/>
          </a:bodyPr>
          <a:lstStyle/>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400" kern="0" dirty="0">
                <a:solidFill>
                  <a:srgbClr val="000000"/>
                </a:solidFill>
                <a:latin typeface="Calibri" panose="020F0502020204030204" pitchFamily="34" charset="0"/>
                <a:cs typeface="Calibri" panose="020F0502020204030204" pitchFamily="34" charset="0"/>
              </a:rPr>
              <a:t>Individuals or organizations that pride themselves in giving or donating money, property or services.</a:t>
            </a:r>
            <a:endParaRPr kumimoji="0" lang="en-ZA" sz="1400" b="0" i="0" u="none" strike="noStrike" kern="0" cap="none" spc="0" normalizeH="0" baseline="0" noProof="0" dirty="0">
              <a:ln>
                <a:noFill/>
              </a:ln>
              <a:solidFill>
                <a:srgbClr val="000000"/>
              </a:solidFill>
              <a:effectLst/>
              <a:uLnTx/>
              <a:uFillTx/>
              <a:latin typeface="Century Gothic" panose="020B0502020202020204" pitchFamily="34" charset="0"/>
              <a:cs typeface="Calibri"/>
            </a:endParaRPr>
          </a:p>
        </p:txBody>
      </p:sp>
      <p:sp>
        <p:nvSpPr>
          <p:cNvPr id="19" name="TextBox 18">
            <a:extLst>
              <a:ext uri="{FF2B5EF4-FFF2-40B4-BE49-F238E27FC236}">
                <a16:creationId xmlns:a16="http://schemas.microsoft.com/office/drawing/2014/main" id="{83DBE6CC-055C-1290-18F1-BBC2355295D7}"/>
              </a:ext>
            </a:extLst>
          </p:cNvPr>
          <p:cNvSpPr txBox="1"/>
          <p:nvPr/>
        </p:nvSpPr>
        <p:spPr>
          <a:xfrm>
            <a:off x="4290991" y="1353941"/>
            <a:ext cx="2556770" cy="369332"/>
          </a:xfrm>
          <a:prstGeom prst="rect">
            <a:avLst/>
          </a:prstGeom>
          <a:noFill/>
        </p:spPr>
        <p:txBody>
          <a:bodyPr wrap="square" rtlCol="0">
            <a:spAutoFit/>
          </a:bodyPr>
          <a:lstStyle/>
          <a:p>
            <a:r>
              <a:rPr lang="en-ZA" b="1" dirty="0">
                <a:latin typeface="Calibri" panose="020F0502020204030204" pitchFamily="34" charset="0"/>
                <a:cs typeface="Calibri" panose="020F0502020204030204" pitchFamily="34" charset="0"/>
              </a:rPr>
              <a:t>CHARACTERISTICS</a:t>
            </a:r>
          </a:p>
        </p:txBody>
      </p:sp>
      <p:sp>
        <p:nvSpPr>
          <p:cNvPr id="22" name="Rectangle: Rounded Corners 21">
            <a:extLst>
              <a:ext uri="{FF2B5EF4-FFF2-40B4-BE49-F238E27FC236}">
                <a16:creationId xmlns:a16="http://schemas.microsoft.com/office/drawing/2014/main" id="{155DCAC1-9754-CE95-DA71-34D49D5C42BB}"/>
              </a:ext>
            </a:extLst>
          </p:cNvPr>
          <p:cNvSpPr/>
          <p:nvPr/>
        </p:nvSpPr>
        <p:spPr>
          <a:xfrm>
            <a:off x="7787135" y="1353941"/>
            <a:ext cx="3221501" cy="408620"/>
          </a:xfrm>
          <a:prstGeom prst="roundRect">
            <a:avLst/>
          </a:prstGeom>
          <a:noFill/>
          <a:ln w="12700" cap="flat">
            <a:noFill/>
            <a:prstDash val="solid"/>
            <a:miter lim="800000"/>
          </a:ln>
          <a:effectLst/>
          <a:sp3d/>
        </p:spPr>
        <p:txBody>
          <a:bodyPr rot="0" spcFirstLastPara="1" vertOverflow="overflow" horzOverflow="overflow" vert="horz" wrap="square" lIns="45719" tIns="45719" rIns="45719" bIns="45719" numCol="1" spcCol="38100" rtlCol="0" anchor="ctr">
            <a:spAutoFit/>
          </a:bodyPr>
          <a:lstStyle/>
          <a:p>
            <a:pPr marL="0" marR="0" lvl="0" indent="0" algn="ctr" defTabSz="914400" eaLnBrk="1" fontAlgn="auto" latinLnBrk="0" hangingPunct="0">
              <a:lnSpc>
                <a:spcPct val="100000"/>
              </a:lnSpc>
              <a:spcBef>
                <a:spcPts val="0"/>
              </a:spcBef>
              <a:spcAft>
                <a:spcPts val="0"/>
              </a:spcAft>
              <a:buClrTx/>
              <a:buSzTx/>
              <a:buFontTx/>
              <a:buNone/>
              <a:tabLst/>
              <a:defRPr/>
            </a:pPr>
            <a:r>
              <a:rPr kumimoji="0" lang="en-ZA" b="1" i="0" u="none" strike="noStrike" kern="0" cap="none" spc="0" normalizeH="0" baseline="0" noProof="0" dirty="0">
                <a:ln>
                  <a:noFill/>
                </a:ln>
                <a:effectLst/>
                <a:uLnTx/>
                <a:uFillTx/>
                <a:latin typeface="Calibri" panose="020F0502020204030204" pitchFamily="34" charset="0"/>
                <a:cs typeface="Calibri" panose="020F0502020204030204" pitchFamily="34" charset="0"/>
                <a:sym typeface="Calibri"/>
              </a:rPr>
              <a:t>NEEDS &amp; MOTIVATIONS</a:t>
            </a:r>
          </a:p>
        </p:txBody>
      </p:sp>
      <p:sp>
        <p:nvSpPr>
          <p:cNvPr id="23" name="TextBox 22">
            <a:extLst>
              <a:ext uri="{FF2B5EF4-FFF2-40B4-BE49-F238E27FC236}">
                <a16:creationId xmlns:a16="http://schemas.microsoft.com/office/drawing/2014/main" id="{FECFDFE2-4E07-BDF3-4227-13D1EDA27FF6}"/>
              </a:ext>
            </a:extLst>
          </p:cNvPr>
          <p:cNvSpPr txBox="1"/>
          <p:nvPr/>
        </p:nvSpPr>
        <p:spPr>
          <a:xfrm>
            <a:off x="7538719" y="1771834"/>
            <a:ext cx="4142585" cy="1169551"/>
          </a:xfrm>
          <a:prstGeom prst="rect">
            <a:avLst/>
          </a:prstGeom>
          <a:noFill/>
          <a:ln w="12700" cap="flat">
            <a:noFill/>
            <a:miter lim="400000"/>
          </a:ln>
          <a:effectLst/>
          <a:sp3d/>
        </p:spPr>
        <p:txBody>
          <a:bodyPr wrap="square">
            <a:spAutoFit/>
          </a:bodyPr>
          <a:lstStyle/>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ZA"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The key motivation for donors is to </a:t>
            </a:r>
            <a:r>
              <a:rPr lang="en-ZA" sz="1400" b="1" kern="0" dirty="0">
                <a:solidFill>
                  <a:srgbClr val="000000"/>
                </a:solidFill>
                <a:latin typeface="Calibri" panose="020F0502020204030204" pitchFamily="34" charset="0"/>
                <a:cs typeface="Calibri" panose="020F0502020204030204" pitchFamily="34" charset="0"/>
              </a:rPr>
              <a:t>be associated with the foundation </a:t>
            </a:r>
            <a:r>
              <a:rPr lang="en-ZA" sz="1400" kern="0" dirty="0">
                <a:solidFill>
                  <a:srgbClr val="000000"/>
                </a:solidFill>
                <a:latin typeface="Calibri" panose="020F0502020204030204" pitchFamily="34" charset="0"/>
                <a:cs typeface="Calibri" panose="020F0502020204030204" pitchFamily="34" charset="0"/>
              </a:rPr>
              <a:t>that they are raising funds towards.</a:t>
            </a:r>
            <a:r>
              <a:rPr kumimoji="0" lang="en-ZA" sz="140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 </a:t>
            </a:r>
            <a:endParaRPr kumimoji="0" lang="en-ZA"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endParaRP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ZA"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They have a mandate to </a:t>
            </a:r>
            <a:r>
              <a:rPr kumimoji="0" lang="en-ZA" sz="14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meet sustainability targets</a:t>
            </a:r>
            <a:r>
              <a:rPr kumimoji="0" lang="en-ZA"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 and maintain the companies reputation</a:t>
            </a:r>
          </a:p>
        </p:txBody>
      </p:sp>
    </p:spTree>
    <p:extLst>
      <p:ext uri="{BB962C8B-B14F-4D97-AF65-F5344CB8AC3E}">
        <p14:creationId xmlns:p14="http://schemas.microsoft.com/office/powerpoint/2010/main" val="39305658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ome | Feet of Grace Foundation">
            <a:extLst>
              <a:ext uri="{FF2B5EF4-FFF2-40B4-BE49-F238E27FC236}">
                <a16:creationId xmlns:a16="http://schemas.microsoft.com/office/drawing/2014/main" id="{294A1105-7C28-1C77-647F-CEF64D098AE5}"/>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0915650" y="200024"/>
            <a:ext cx="1160991" cy="779343"/>
          </a:xfrm>
          <a:prstGeom prst="rect">
            <a:avLst/>
          </a:prstGeom>
          <a:noFill/>
          <a:extLst>
            <a:ext uri="{909E8E84-426E-40DD-AFC4-6F175D3DCCD1}">
              <a14:hiddenFill xmlns:a14="http://schemas.microsoft.com/office/drawing/2010/main">
                <a:solidFill>
                  <a:srgbClr val="FFFFFF"/>
                </a:solidFill>
              </a14:hiddenFill>
            </a:ext>
          </a:extLst>
        </p:spPr>
      </p:pic>
      <p:sp>
        <p:nvSpPr>
          <p:cNvPr id="5" name="Freeform: Shape 4">
            <a:extLst>
              <a:ext uri="{FF2B5EF4-FFF2-40B4-BE49-F238E27FC236}">
                <a16:creationId xmlns:a16="http://schemas.microsoft.com/office/drawing/2014/main" id="{467445B0-34EC-7275-4C7B-78BA23B012E8}"/>
              </a:ext>
            </a:extLst>
          </p:cNvPr>
          <p:cNvSpPr/>
          <p:nvPr/>
        </p:nvSpPr>
        <p:spPr>
          <a:xfrm>
            <a:off x="154223" y="19050"/>
            <a:ext cx="2789002" cy="1143130"/>
          </a:xfrm>
          <a:custGeom>
            <a:avLst/>
            <a:gdLst>
              <a:gd name="connsiteX0" fmla="*/ 588727 w 2789002"/>
              <a:gd name="connsiteY0" fmla="*/ 123825 h 1143130"/>
              <a:gd name="connsiteX1" fmla="*/ 131527 w 2789002"/>
              <a:gd name="connsiteY1" fmla="*/ 1143000 h 1143130"/>
              <a:gd name="connsiteX2" fmla="*/ 2665177 w 2789002"/>
              <a:gd name="connsiteY2" fmla="*/ 66675 h 1143130"/>
              <a:gd name="connsiteX3" fmla="*/ 2665177 w 2789002"/>
              <a:gd name="connsiteY3" fmla="*/ 66675 h 1143130"/>
              <a:gd name="connsiteX4" fmla="*/ 2789002 w 2789002"/>
              <a:gd name="connsiteY4" fmla="*/ 0 h 1143130"/>
              <a:gd name="connsiteX5" fmla="*/ 2789002 w 2789002"/>
              <a:gd name="connsiteY5" fmla="*/ 0 h 11431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789002" h="1143130">
                <a:moveTo>
                  <a:pt x="588727" y="123825"/>
                </a:moveTo>
                <a:cubicBezTo>
                  <a:pt x="187089" y="638175"/>
                  <a:pt x="-214548" y="1152525"/>
                  <a:pt x="131527" y="1143000"/>
                </a:cubicBezTo>
                <a:cubicBezTo>
                  <a:pt x="477602" y="1133475"/>
                  <a:pt x="2665177" y="66675"/>
                  <a:pt x="2665177" y="66675"/>
                </a:cubicBezTo>
                <a:lnTo>
                  <a:pt x="2665177" y="66675"/>
                </a:lnTo>
                <a:lnTo>
                  <a:pt x="2789002" y="0"/>
                </a:lnTo>
                <a:lnTo>
                  <a:pt x="2789002" y="0"/>
                </a:lnTo>
              </a:path>
            </a:pathLst>
          </a:cu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dirty="0"/>
          </a:p>
        </p:txBody>
      </p:sp>
      <p:sp>
        <p:nvSpPr>
          <p:cNvPr id="6" name="Freeform: Shape 5">
            <a:extLst>
              <a:ext uri="{FF2B5EF4-FFF2-40B4-BE49-F238E27FC236}">
                <a16:creationId xmlns:a16="http://schemas.microsoft.com/office/drawing/2014/main" id="{5A67406C-7AE8-E385-71A9-9FB484D90D21}"/>
              </a:ext>
            </a:extLst>
          </p:cNvPr>
          <p:cNvSpPr/>
          <p:nvPr/>
        </p:nvSpPr>
        <p:spPr>
          <a:xfrm>
            <a:off x="344658" y="35511"/>
            <a:ext cx="2185478" cy="843881"/>
          </a:xfrm>
          <a:custGeom>
            <a:avLst/>
            <a:gdLst>
              <a:gd name="connsiteX0" fmla="*/ 694029 w 2185478"/>
              <a:gd name="connsiteY0" fmla="*/ 97654 h 843881"/>
              <a:gd name="connsiteX1" fmla="*/ 72592 w 2185478"/>
              <a:gd name="connsiteY1" fmla="*/ 843378 h 843881"/>
              <a:gd name="connsiteX2" fmla="*/ 2185478 w 2185478"/>
              <a:gd name="connsiteY2" fmla="*/ 0 h 843881"/>
              <a:gd name="connsiteX3" fmla="*/ 2185478 w 2185478"/>
              <a:gd name="connsiteY3" fmla="*/ 0 h 843881"/>
              <a:gd name="connsiteX4" fmla="*/ 2185478 w 2185478"/>
              <a:gd name="connsiteY4" fmla="*/ 0 h 8438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85478" h="843881">
                <a:moveTo>
                  <a:pt x="694029" y="97654"/>
                </a:moveTo>
                <a:cubicBezTo>
                  <a:pt x="259023" y="478654"/>
                  <a:pt x="-175983" y="859654"/>
                  <a:pt x="72592" y="843378"/>
                </a:cubicBezTo>
                <a:cubicBezTo>
                  <a:pt x="321167" y="827102"/>
                  <a:pt x="2185478" y="0"/>
                  <a:pt x="2185478" y="0"/>
                </a:cubicBezTo>
                <a:lnTo>
                  <a:pt x="2185478" y="0"/>
                </a:lnTo>
                <a:lnTo>
                  <a:pt x="2185478" y="0"/>
                </a:lnTo>
              </a:path>
            </a:pathLst>
          </a:cu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7" name="Freeform: Shape 6">
            <a:extLst>
              <a:ext uri="{FF2B5EF4-FFF2-40B4-BE49-F238E27FC236}">
                <a16:creationId xmlns:a16="http://schemas.microsoft.com/office/drawing/2014/main" id="{77AAA746-82FF-5E3C-C82D-234B1334D8D4}"/>
              </a:ext>
            </a:extLst>
          </p:cNvPr>
          <p:cNvSpPr/>
          <p:nvPr/>
        </p:nvSpPr>
        <p:spPr>
          <a:xfrm>
            <a:off x="754602" y="203793"/>
            <a:ext cx="612559" cy="435007"/>
          </a:xfrm>
          <a:custGeom>
            <a:avLst/>
            <a:gdLst>
              <a:gd name="connsiteX0" fmla="*/ 568170 w 568170"/>
              <a:gd name="connsiteY0" fmla="*/ 0 h 452762"/>
              <a:gd name="connsiteX1" fmla="*/ 0 w 568170"/>
              <a:gd name="connsiteY1" fmla="*/ 452762 h 452762"/>
              <a:gd name="connsiteX2" fmla="*/ 0 w 568170"/>
              <a:gd name="connsiteY2" fmla="*/ 452762 h 452762"/>
              <a:gd name="connsiteX3" fmla="*/ 0 w 568170"/>
              <a:gd name="connsiteY3" fmla="*/ 452762 h 452762"/>
            </a:gdLst>
            <a:ahLst/>
            <a:cxnLst>
              <a:cxn ang="0">
                <a:pos x="connsiteX0" y="connsiteY0"/>
              </a:cxn>
              <a:cxn ang="0">
                <a:pos x="connsiteX1" y="connsiteY1"/>
              </a:cxn>
              <a:cxn ang="0">
                <a:pos x="connsiteX2" y="connsiteY2"/>
              </a:cxn>
              <a:cxn ang="0">
                <a:pos x="connsiteX3" y="connsiteY3"/>
              </a:cxn>
            </a:cxnLst>
            <a:rect l="l" t="t" r="r" b="b"/>
            <a:pathLst>
              <a:path w="568170" h="452762">
                <a:moveTo>
                  <a:pt x="568170" y="0"/>
                </a:moveTo>
                <a:lnTo>
                  <a:pt x="0" y="452762"/>
                </a:lnTo>
                <a:lnTo>
                  <a:pt x="0" y="452762"/>
                </a:lnTo>
                <a:lnTo>
                  <a:pt x="0" y="452762"/>
                </a:lnTo>
              </a:path>
            </a:pathLst>
          </a:cu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dirty="0"/>
          </a:p>
        </p:txBody>
      </p:sp>
      <p:sp>
        <p:nvSpPr>
          <p:cNvPr id="8" name="Arrow: Right 7">
            <a:extLst>
              <a:ext uri="{FF2B5EF4-FFF2-40B4-BE49-F238E27FC236}">
                <a16:creationId xmlns:a16="http://schemas.microsoft.com/office/drawing/2014/main" id="{DB802E5B-5507-20DE-2BB4-6010C70A8854}"/>
              </a:ext>
            </a:extLst>
          </p:cNvPr>
          <p:cNvSpPr/>
          <p:nvPr/>
        </p:nvSpPr>
        <p:spPr>
          <a:xfrm>
            <a:off x="1367161" y="1437856"/>
            <a:ext cx="9318097" cy="504680"/>
          </a:xfrm>
          <a:prstGeom prst="rightArrow">
            <a:avLst/>
          </a:prstGeom>
          <a:solidFill>
            <a:srgbClr val="00B05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nvGrpSpPr>
          <p:cNvPr id="18" name="Group 17">
            <a:extLst>
              <a:ext uri="{FF2B5EF4-FFF2-40B4-BE49-F238E27FC236}">
                <a16:creationId xmlns:a16="http://schemas.microsoft.com/office/drawing/2014/main" id="{57929CF7-74F7-8F3E-4067-53C630B9BA82}"/>
              </a:ext>
            </a:extLst>
          </p:cNvPr>
          <p:cNvGrpSpPr/>
          <p:nvPr/>
        </p:nvGrpSpPr>
        <p:grpSpPr>
          <a:xfrm>
            <a:off x="8676582" y="925477"/>
            <a:ext cx="1185068" cy="1345361"/>
            <a:chOff x="1483223" y="3740717"/>
            <a:chExt cx="1185068" cy="1345361"/>
          </a:xfrm>
        </p:grpSpPr>
        <p:sp>
          <p:nvSpPr>
            <p:cNvPr id="21" name="Oval 20">
              <a:extLst>
                <a:ext uri="{FF2B5EF4-FFF2-40B4-BE49-F238E27FC236}">
                  <a16:creationId xmlns:a16="http://schemas.microsoft.com/office/drawing/2014/main" id="{F500D9E7-B07A-1C71-6996-AE152DC3B254}"/>
                </a:ext>
              </a:extLst>
            </p:cNvPr>
            <p:cNvSpPr/>
            <p:nvPr/>
          </p:nvSpPr>
          <p:spPr>
            <a:xfrm>
              <a:off x="1502649" y="4016964"/>
              <a:ext cx="1069114" cy="1069114"/>
            </a:xfrm>
            <a:prstGeom prst="ellipse">
              <a:avLst/>
            </a:prstGeom>
            <a:solidFill>
              <a:srgbClr val="7030A0"/>
            </a:solidFill>
            <a:ln w="12700" cap="flat" cmpd="sng" algn="ctr">
              <a:noFill/>
              <a:prstDash val="solid"/>
              <a:miter lim="800000"/>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400" b="1"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22" name="TextBox 21">
              <a:extLst>
                <a:ext uri="{FF2B5EF4-FFF2-40B4-BE49-F238E27FC236}">
                  <a16:creationId xmlns:a16="http://schemas.microsoft.com/office/drawing/2014/main" id="{BE8D4430-778D-6A02-3C0F-C397F1C6D969}"/>
                </a:ext>
              </a:extLst>
            </p:cNvPr>
            <p:cNvSpPr txBox="1"/>
            <p:nvPr/>
          </p:nvSpPr>
          <p:spPr>
            <a:xfrm>
              <a:off x="1483223" y="3740717"/>
              <a:ext cx="1185068" cy="307777"/>
            </a:xfrm>
            <a:prstGeom prst="rect">
              <a:avLst/>
            </a:prstGeom>
            <a:noFill/>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400" b="1" i="0" u="none" strike="noStrike" kern="0" cap="none" spc="0" normalizeH="0" baseline="0" noProof="0">
                  <a:ln>
                    <a:noFill/>
                  </a:ln>
                  <a:solidFill>
                    <a:prstClr val="black"/>
                  </a:solidFill>
                  <a:effectLst/>
                  <a:uLnTx/>
                  <a:uFillTx/>
                  <a:latin typeface="Calibri" panose="020F0502020204030204"/>
                </a:rPr>
                <a:t>CONVERSION</a:t>
              </a:r>
            </a:p>
          </p:txBody>
        </p:sp>
      </p:grpSp>
      <p:grpSp>
        <p:nvGrpSpPr>
          <p:cNvPr id="24" name="Group 23">
            <a:extLst>
              <a:ext uri="{FF2B5EF4-FFF2-40B4-BE49-F238E27FC236}">
                <a16:creationId xmlns:a16="http://schemas.microsoft.com/office/drawing/2014/main" id="{204B2518-7DD4-E2DD-87E2-1FD9663E7866}"/>
              </a:ext>
            </a:extLst>
          </p:cNvPr>
          <p:cNvGrpSpPr/>
          <p:nvPr/>
        </p:nvGrpSpPr>
        <p:grpSpPr>
          <a:xfrm>
            <a:off x="5161890" y="925477"/>
            <a:ext cx="1426031" cy="1433067"/>
            <a:chOff x="3792586" y="3683617"/>
            <a:chExt cx="1426031" cy="1433067"/>
          </a:xfrm>
        </p:grpSpPr>
        <p:grpSp>
          <p:nvGrpSpPr>
            <p:cNvPr id="26" name="Group 25">
              <a:extLst>
                <a:ext uri="{FF2B5EF4-FFF2-40B4-BE49-F238E27FC236}">
                  <a16:creationId xmlns:a16="http://schemas.microsoft.com/office/drawing/2014/main" id="{19A41C80-64C9-79C5-CDED-11F930316048}"/>
                </a:ext>
              </a:extLst>
            </p:cNvPr>
            <p:cNvGrpSpPr/>
            <p:nvPr/>
          </p:nvGrpSpPr>
          <p:grpSpPr>
            <a:xfrm>
              <a:off x="3792586" y="3683617"/>
              <a:ext cx="1426031" cy="1433067"/>
              <a:chOff x="1373251" y="3653011"/>
              <a:chExt cx="1426031" cy="1433067"/>
            </a:xfrm>
          </p:grpSpPr>
          <p:sp>
            <p:nvSpPr>
              <p:cNvPr id="28" name="Oval 27">
                <a:extLst>
                  <a:ext uri="{FF2B5EF4-FFF2-40B4-BE49-F238E27FC236}">
                    <a16:creationId xmlns:a16="http://schemas.microsoft.com/office/drawing/2014/main" id="{D9090A44-0CEC-71EF-FFD1-349929ACEEA4}"/>
                  </a:ext>
                </a:extLst>
              </p:cNvPr>
              <p:cNvSpPr/>
              <p:nvPr/>
            </p:nvSpPr>
            <p:spPr>
              <a:xfrm>
                <a:off x="1551710" y="4016964"/>
                <a:ext cx="1069114" cy="1069114"/>
              </a:xfrm>
              <a:prstGeom prst="ellipse">
                <a:avLst/>
              </a:prstGeom>
              <a:solidFill>
                <a:srgbClr val="7030A0"/>
              </a:solidFill>
              <a:ln w="12700" cap="flat" cmpd="sng" algn="ctr">
                <a:noFill/>
                <a:prstDash val="solid"/>
                <a:miter lim="800000"/>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400" b="1"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29" name="TextBox 28">
                <a:extLst>
                  <a:ext uri="{FF2B5EF4-FFF2-40B4-BE49-F238E27FC236}">
                    <a16:creationId xmlns:a16="http://schemas.microsoft.com/office/drawing/2014/main" id="{BE707C70-4554-1D54-421D-EBD24793916A}"/>
                  </a:ext>
                </a:extLst>
              </p:cNvPr>
              <p:cNvSpPr txBox="1"/>
              <p:nvPr/>
            </p:nvSpPr>
            <p:spPr>
              <a:xfrm>
                <a:off x="1373251" y="3653011"/>
                <a:ext cx="1426031" cy="307777"/>
              </a:xfrm>
              <a:prstGeom prst="rect">
                <a:avLst/>
              </a:prstGeom>
              <a:noFill/>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400" b="1" i="0" u="none" strike="noStrike" kern="0" cap="none" spc="0" normalizeH="0" baseline="0" noProof="0" dirty="0">
                    <a:ln>
                      <a:noFill/>
                    </a:ln>
                    <a:solidFill>
                      <a:prstClr val="black"/>
                    </a:solidFill>
                    <a:effectLst/>
                    <a:uLnTx/>
                    <a:uFillTx/>
                    <a:latin typeface="Calibri" panose="020F0502020204030204"/>
                  </a:rPr>
                  <a:t>CONSIDERATION</a:t>
                </a:r>
              </a:p>
            </p:txBody>
          </p:sp>
        </p:grpSp>
        <p:pic>
          <p:nvPicPr>
            <p:cNvPr id="27" name="Graphic 26" descr="Scales of justice with solid fill">
              <a:extLst>
                <a:ext uri="{FF2B5EF4-FFF2-40B4-BE49-F238E27FC236}">
                  <a16:creationId xmlns:a16="http://schemas.microsoft.com/office/drawing/2014/main" id="{0BE939F0-B9C7-6D9C-304A-C9FD3F11BBF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181601" y="4170564"/>
              <a:ext cx="648000" cy="648000"/>
            </a:xfrm>
            <a:prstGeom prst="rect">
              <a:avLst/>
            </a:prstGeom>
          </p:spPr>
        </p:pic>
      </p:grpSp>
      <p:grpSp>
        <p:nvGrpSpPr>
          <p:cNvPr id="31" name="Group 30">
            <a:extLst>
              <a:ext uri="{FF2B5EF4-FFF2-40B4-BE49-F238E27FC236}">
                <a16:creationId xmlns:a16="http://schemas.microsoft.com/office/drawing/2014/main" id="{BB9C626E-F12A-A61D-A1A7-00BAB99177EA}"/>
              </a:ext>
            </a:extLst>
          </p:cNvPr>
          <p:cNvGrpSpPr/>
          <p:nvPr/>
        </p:nvGrpSpPr>
        <p:grpSpPr>
          <a:xfrm>
            <a:off x="1932150" y="962767"/>
            <a:ext cx="1141079" cy="1345361"/>
            <a:chOff x="1502649" y="3740717"/>
            <a:chExt cx="1141079" cy="1345361"/>
          </a:xfrm>
        </p:grpSpPr>
        <p:sp>
          <p:nvSpPr>
            <p:cNvPr id="4097" name="Oval 4096">
              <a:extLst>
                <a:ext uri="{FF2B5EF4-FFF2-40B4-BE49-F238E27FC236}">
                  <a16:creationId xmlns:a16="http://schemas.microsoft.com/office/drawing/2014/main" id="{6B6795D4-19A4-CDBA-F61A-19D6485544C3}"/>
                </a:ext>
              </a:extLst>
            </p:cNvPr>
            <p:cNvSpPr/>
            <p:nvPr/>
          </p:nvSpPr>
          <p:spPr>
            <a:xfrm>
              <a:off x="1502649" y="4016964"/>
              <a:ext cx="1069114" cy="1069114"/>
            </a:xfrm>
            <a:prstGeom prst="ellipse">
              <a:avLst/>
            </a:prstGeom>
            <a:solidFill>
              <a:srgbClr val="7030A0"/>
            </a:solidFill>
            <a:ln w="12700" cap="flat" cmpd="sng" algn="ctr">
              <a:noFill/>
              <a:prstDash val="solid"/>
              <a:miter lim="800000"/>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400" b="1"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098" name="TextBox 4097">
              <a:extLst>
                <a:ext uri="{FF2B5EF4-FFF2-40B4-BE49-F238E27FC236}">
                  <a16:creationId xmlns:a16="http://schemas.microsoft.com/office/drawing/2014/main" id="{4E4975A5-A08B-B92C-B23A-1E669F4368B1}"/>
                </a:ext>
              </a:extLst>
            </p:cNvPr>
            <p:cNvSpPr txBox="1"/>
            <p:nvPr/>
          </p:nvSpPr>
          <p:spPr>
            <a:xfrm>
              <a:off x="1528807" y="3740717"/>
              <a:ext cx="1114921" cy="307777"/>
            </a:xfrm>
            <a:prstGeom prst="rect">
              <a:avLst/>
            </a:prstGeom>
            <a:noFill/>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400" b="1" i="0" u="none" strike="noStrike" kern="0" cap="none" spc="0" normalizeH="0" baseline="0" noProof="0" dirty="0">
                  <a:ln>
                    <a:noFill/>
                  </a:ln>
                  <a:solidFill>
                    <a:prstClr val="black"/>
                  </a:solidFill>
                  <a:effectLst/>
                  <a:uLnTx/>
                  <a:uFillTx/>
                  <a:latin typeface="Calibri" panose="020F0502020204030204"/>
                </a:rPr>
                <a:t>AWARENESS</a:t>
              </a:r>
            </a:p>
          </p:txBody>
        </p:sp>
        <p:pic>
          <p:nvPicPr>
            <p:cNvPr id="4099" name="Graphic 4098" descr="Lights On with solid fill">
              <a:extLst>
                <a:ext uri="{FF2B5EF4-FFF2-40B4-BE49-F238E27FC236}">
                  <a16:creationId xmlns:a16="http://schemas.microsoft.com/office/drawing/2014/main" id="{004636BC-F783-4B27-603D-7A72CEC7D0C5}"/>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713206" y="4178106"/>
              <a:ext cx="648000" cy="648000"/>
            </a:xfrm>
            <a:prstGeom prst="rect">
              <a:avLst/>
            </a:prstGeom>
          </p:spPr>
        </p:pic>
      </p:grpSp>
      <p:sp>
        <p:nvSpPr>
          <p:cNvPr id="2" name="TextBox 1">
            <a:extLst>
              <a:ext uri="{FF2B5EF4-FFF2-40B4-BE49-F238E27FC236}">
                <a16:creationId xmlns:a16="http://schemas.microsoft.com/office/drawing/2014/main" id="{D01FED27-6C42-EF2F-1D61-85E85DBD9378}"/>
              </a:ext>
            </a:extLst>
          </p:cNvPr>
          <p:cNvSpPr txBox="1"/>
          <p:nvPr/>
        </p:nvSpPr>
        <p:spPr>
          <a:xfrm>
            <a:off x="254311" y="2707687"/>
            <a:ext cx="1022503" cy="523220"/>
          </a:xfrm>
          <a:prstGeom prst="rect">
            <a:avLst/>
          </a:prstGeom>
          <a:solidFill>
            <a:srgbClr val="00B050"/>
          </a:solidFill>
        </p:spPr>
        <p:txBody>
          <a:bodyPr wrap="square" rtlCol="0">
            <a:spAutoFit/>
          </a:bodyPr>
          <a:lstStyle/>
          <a:p>
            <a:r>
              <a:rPr lang="en-ZA" sz="1400" b="1" dirty="0">
                <a:latin typeface="Calibri" panose="020F0502020204030204" pitchFamily="34" charset="0"/>
                <a:cs typeface="Calibri" panose="020F0502020204030204" pitchFamily="34" charset="0"/>
              </a:rPr>
              <a:t>Consumer Mindset</a:t>
            </a:r>
          </a:p>
        </p:txBody>
      </p:sp>
      <p:sp>
        <p:nvSpPr>
          <p:cNvPr id="3" name="TextBox 2">
            <a:extLst>
              <a:ext uri="{FF2B5EF4-FFF2-40B4-BE49-F238E27FC236}">
                <a16:creationId xmlns:a16="http://schemas.microsoft.com/office/drawing/2014/main" id="{265F5584-4864-C0D6-FF09-1A2F92D633A9}"/>
              </a:ext>
            </a:extLst>
          </p:cNvPr>
          <p:cNvSpPr txBox="1"/>
          <p:nvPr/>
        </p:nvSpPr>
        <p:spPr>
          <a:xfrm>
            <a:off x="258749" y="3733174"/>
            <a:ext cx="932156" cy="523220"/>
          </a:xfrm>
          <a:prstGeom prst="rect">
            <a:avLst/>
          </a:prstGeom>
          <a:solidFill>
            <a:srgbClr val="00B050"/>
          </a:solidFill>
        </p:spPr>
        <p:txBody>
          <a:bodyPr wrap="square" rtlCol="0">
            <a:spAutoFit/>
          </a:bodyPr>
          <a:lstStyle/>
          <a:p>
            <a:r>
              <a:rPr lang="en-ZA" sz="1400" b="1" dirty="0">
                <a:latin typeface="Calibri" panose="020F0502020204030204" pitchFamily="34" charset="0"/>
                <a:cs typeface="Calibri" panose="020F0502020204030204" pitchFamily="34" charset="0"/>
              </a:rPr>
              <a:t>Media Role</a:t>
            </a:r>
          </a:p>
        </p:txBody>
      </p:sp>
      <p:sp>
        <p:nvSpPr>
          <p:cNvPr id="9" name="TextBox 8">
            <a:extLst>
              <a:ext uri="{FF2B5EF4-FFF2-40B4-BE49-F238E27FC236}">
                <a16:creationId xmlns:a16="http://schemas.microsoft.com/office/drawing/2014/main" id="{90F497A6-6217-BCA2-AAD0-2B8C21379298}"/>
              </a:ext>
            </a:extLst>
          </p:cNvPr>
          <p:cNvSpPr txBox="1"/>
          <p:nvPr/>
        </p:nvSpPr>
        <p:spPr>
          <a:xfrm>
            <a:off x="254311" y="4723149"/>
            <a:ext cx="932156" cy="307777"/>
          </a:xfrm>
          <a:prstGeom prst="rect">
            <a:avLst/>
          </a:prstGeom>
          <a:solidFill>
            <a:srgbClr val="00B050"/>
          </a:solidFill>
        </p:spPr>
        <p:txBody>
          <a:bodyPr wrap="square" rtlCol="0">
            <a:spAutoFit/>
          </a:bodyPr>
          <a:lstStyle/>
          <a:p>
            <a:r>
              <a:rPr lang="en-ZA" sz="1400" b="1" dirty="0">
                <a:latin typeface="Calibri" panose="020F0502020204030204" pitchFamily="34" charset="0"/>
                <a:cs typeface="Calibri" panose="020F0502020204030204" pitchFamily="34" charset="0"/>
              </a:rPr>
              <a:t>Channels</a:t>
            </a:r>
          </a:p>
        </p:txBody>
      </p:sp>
      <p:sp>
        <p:nvSpPr>
          <p:cNvPr id="10" name="Rectangle 9">
            <a:extLst>
              <a:ext uri="{FF2B5EF4-FFF2-40B4-BE49-F238E27FC236}">
                <a16:creationId xmlns:a16="http://schemas.microsoft.com/office/drawing/2014/main" id="{2FB9DAF9-A68E-265A-A5FD-84837F8D944D}"/>
              </a:ext>
            </a:extLst>
          </p:cNvPr>
          <p:cNvSpPr/>
          <p:nvPr/>
        </p:nvSpPr>
        <p:spPr>
          <a:xfrm>
            <a:off x="1509296" y="3578302"/>
            <a:ext cx="2354848" cy="938719"/>
          </a:xfrm>
          <a:prstGeom prst="rect">
            <a:avLst/>
          </a:prstGeom>
        </p:spPr>
        <p:txBody>
          <a:bodyPr wrap="square">
            <a:spAutoFit/>
          </a:bodyPr>
          <a:lstStyle/>
          <a:p>
            <a:pPr defTabSz="914400">
              <a:defRPr/>
            </a:pPr>
            <a:r>
              <a:rPr lang="en-GB" sz="1100" b="1" dirty="0">
                <a:solidFill>
                  <a:srgbClr val="000020"/>
                </a:solidFill>
                <a:latin typeface="Calibri" panose="020F0502020204030204"/>
              </a:rPr>
              <a:t>Build and maintain TOMA</a:t>
            </a:r>
          </a:p>
          <a:p>
            <a:pPr marL="171450" indent="-171450" defTabSz="914400">
              <a:buFont typeface="Wingdings" panose="05000000000000000000" pitchFamily="2" charset="2"/>
              <a:buChar char="ü"/>
              <a:defRPr/>
            </a:pPr>
            <a:r>
              <a:rPr lang="en-GB" sz="1100" dirty="0">
                <a:solidFill>
                  <a:srgbClr val="000020"/>
                </a:solidFill>
                <a:latin typeface="Calibri" panose="020F0502020204030204"/>
              </a:rPr>
              <a:t>Engaging messaging</a:t>
            </a:r>
          </a:p>
          <a:p>
            <a:pPr marL="171450" indent="-171450" defTabSz="914400">
              <a:buFont typeface="Wingdings" panose="05000000000000000000" pitchFamily="2" charset="2"/>
              <a:buChar char="ü"/>
              <a:defRPr/>
            </a:pPr>
            <a:r>
              <a:rPr lang="en-GB" sz="1100" dirty="0">
                <a:solidFill>
                  <a:srgbClr val="000020"/>
                </a:solidFill>
                <a:latin typeface="Calibri" panose="020F0502020204030204"/>
              </a:rPr>
              <a:t>Stand out, competitive positioning</a:t>
            </a:r>
          </a:p>
          <a:p>
            <a:pPr marL="171450" indent="-171450" defTabSz="914400">
              <a:buFont typeface="Wingdings" panose="05000000000000000000" pitchFamily="2" charset="2"/>
              <a:buChar char="ü"/>
              <a:defRPr/>
            </a:pPr>
            <a:r>
              <a:rPr lang="en-GB" sz="1100" dirty="0">
                <a:solidFill>
                  <a:srgbClr val="000020"/>
                </a:solidFill>
                <a:latin typeface="Calibri" panose="020F0502020204030204"/>
              </a:rPr>
              <a:t>High reach touchpoints + frequency </a:t>
            </a:r>
          </a:p>
        </p:txBody>
      </p:sp>
      <p:pic>
        <p:nvPicPr>
          <p:cNvPr id="11" name="Graphic 10" descr="Monitor">
            <a:extLst>
              <a:ext uri="{FF2B5EF4-FFF2-40B4-BE49-F238E27FC236}">
                <a16:creationId xmlns:a16="http://schemas.microsoft.com/office/drawing/2014/main" id="{61DDCCB4-9559-E6C7-6979-35D35CA86002}"/>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474224" y="4793558"/>
            <a:ext cx="360000" cy="360000"/>
          </a:xfrm>
          <a:prstGeom prst="rect">
            <a:avLst/>
          </a:prstGeom>
        </p:spPr>
      </p:pic>
      <p:pic>
        <p:nvPicPr>
          <p:cNvPr id="12" name="Graphic 11" descr="Radio">
            <a:extLst>
              <a:ext uri="{FF2B5EF4-FFF2-40B4-BE49-F238E27FC236}">
                <a16:creationId xmlns:a16="http://schemas.microsoft.com/office/drawing/2014/main" id="{5D2C191F-EC15-7A38-E686-D22216E074FE}"/>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2893229" y="4795560"/>
            <a:ext cx="360000" cy="360000"/>
          </a:xfrm>
          <a:prstGeom prst="rect">
            <a:avLst/>
          </a:prstGeom>
        </p:spPr>
      </p:pic>
      <p:pic>
        <p:nvPicPr>
          <p:cNvPr id="13" name="Graphic 12" descr="Advertising">
            <a:extLst>
              <a:ext uri="{FF2B5EF4-FFF2-40B4-BE49-F238E27FC236}">
                <a16:creationId xmlns:a16="http://schemas.microsoft.com/office/drawing/2014/main" id="{DEDE687C-4622-5B88-18F8-F8183A48DCF2}"/>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2143287" y="4820130"/>
            <a:ext cx="360000" cy="360000"/>
          </a:xfrm>
          <a:prstGeom prst="rect">
            <a:avLst/>
          </a:prstGeom>
        </p:spPr>
      </p:pic>
      <p:pic>
        <p:nvPicPr>
          <p:cNvPr id="15" name="Graphic 14" descr="Newspaper">
            <a:extLst>
              <a:ext uri="{FF2B5EF4-FFF2-40B4-BE49-F238E27FC236}">
                <a16:creationId xmlns:a16="http://schemas.microsoft.com/office/drawing/2014/main" id="{16EED91B-8C34-D972-899D-7C8B6941C296}"/>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2637027" y="5457844"/>
            <a:ext cx="360000" cy="360000"/>
          </a:xfrm>
          <a:prstGeom prst="rect">
            <a:avLst/>
          </a:prstGeom>
        </p:spPr>
      </p:pic>
      <p:sp>
        <p:nvSpPr>
          <p:cNvPr id="20" name="TextBox 19">
            <a:extLst>
              <a:ext uri="{FF2B5EF4-FFF2-40B4-BE49-F238E27FC236}">
                <a16:creationId xmlns:a16="http://schemas.microsoft.com/office/drawing/2014/main" id="{0616EC26-EC79-6773-BA17-1745C7F3FEFE}"/>
              </a:ext>
            </a:extLst>
          </p:cNvPr>
          <p:cNvSpPr txBox="1"/>
          <p:nvPr/>
        </p:nvSpPr>
        <p:spPr>
          <a:xfrm>
            <a:off x="1405793" y="5831024"/>
            <a:ext cx="788998" cy="215444"/>
          </a:xfrm>
          <a:prstGeom prst="rect">
            <a:avLst/>
          </a:prstGeom>
          <a:noFill/>
        </p:spPr>
        <p:txBody>
          <a:bodyPr wrap="none" rtlCol="0">
            <a:spAutoFit/>
          </a:bodyPr>
          <a:lstStyle/>
          <a:p>
            <a:pPr algn="ctr" defTabSz="914400">
              <a:defRPr/>
            </a:pPr>
            <a:r>
              <a:rPr lang="en-GB" sz="800">
                <a:solidFill>
                  <a:srgbClr val="000020"/>
                </a:solidFill>
                <a:latin typeface="Calibri" panose="020F0502020204030204"/>
              </a:rPr>
              <a:t>SOCIAL MEDIA</a:t>
            </a:r>
          </a:p>
        </p:txBody>
      </p:sp>
      <p:sp>
        <p:nvSpPr>
          <p:cNvPr id="23" name="TextBox 22">
            <a:extLst>
              <a:ext uri="{FF2B5EF4-FFF2-40B4-BE49-F238E27FC236}">
                <a16:creationId xmlns:a16="http://schemas.microsoft.com/office/drawing/2014/main" id="{B8767C01-4115-9D57-3A77-49A7B66696E4}"/>
              </a:ext>
            </a:extLst>
          </p:cNvPr>
          <p:cNvSpPr txBox="1"/>
          <p:nvPr/>
        </p:nvSpPr>
        <p:spPr>
          <a:xfrm>
            <a:off x="4616730" y="3601696"/>
            <a:ext cx="3129383" cy="769441"/>
          </a:xfrm>
          <a:prstGeom prst="rect">
            <a:avLst/>
          </a:prstGeom>
          <a:noFill/>
        </p:spPr>
        <p:txBody>
          <a:bodyPr wrap="none" rtlCol="0">
            <a:spAutoFit/>
          </a:bodyPr>
          <a:lstStyle/>
          <a:p>
            <a:pPr defTabSz="914400">
              <a:defRPr/>
            </a:pPr>
            <a:r>
              <a:rPr lang="en-GB" sz="1100" b="1" dirty="0">
                <a:solidFill>
                  <a:srgbClr val="000020"/>
                </a:solidFill>
                <a:latin typeface="Calibri" panose="020F0502020204030204"/>
              </a:rPr>
              <a:t>Build trust</a:t>
            </a:r>
          </a:p>
          <a:p>
            <a:pPr marL="171450" indent="-171450" defTabSz="914400">
              <a:buFont typeface="Wingdings" panose="05000000000000000000" pitchFamily="2" charset="2"/>
              <a:buChar char="ü"/>
              <a:defRPr/>
            </a:pPr>
            <a:r>
              <a:rPr lang="en-GB" sz="1100" dirty="0">
                <a:solidFill>
                  <a:srgbClr val="000020"/>
                </a:solidFill>
                <a:latin typeface="Calibri" panose="020F0502020204030204"/>
              </a:rPr>
              <a:t>Position as forward thinking and people-forward</a:t>
            </a:r>
          </a:p>
          <a:p>
            <a:pPr marL="171450" indent="-171450" defTabSz="914400">
              <a:buFont typeface="Wingdings" panose="05000000000000000000" pitchFamily="2" charset="2"/>
              <a:buChar char="ü"/>
              <a:defRPr/>
            </a:pPr>
            <a:r>
              <a:rPr lang="en-GB" sz="1100" dirty="0">
                <a:solidFill>
                  <a:srgbClr val="000020"/>
                </a:solidFill>
                <a:latin typeface="Calibri" panose="020F0502020204030204"/>
              </a:rPr>
              <a:t>Demonstrate empathy</a:t>
            </a:r>
          </a:p>
          <a:p>
            <a:pPr marL="171450" indent="-171450" defTabSz="914400">
              <a:buFont typeface="Wingdings" panose="05000000000000000000" pitchFamily="2" charset="2"/>
              <a:buChar char="ü"/>
              <a:defRPr/>
            </a:pPr>
            <a:r>
              <a:rPr lang="en-GB" sz="1100" dirty="0">
                <a:solidFill>
                  <a:srgbClr val="000020"/>
                </a:solidFill>
                <a:latin typeface="Calibri" panose="020F0502020204030204"/>
              </a:rPr>
              <a:t>Show understanding of personalised needs</a:t>
            </a:r>
          </a:p>
        </p:txBody>
      </p:sp>
      <p:pic>
        <p:nvPicPr>
          <p:cNvPr id="25" name="Graphic 24" descr="Connections">
            <a:extLst>
              <a:ext uri="{FF2B5EF4-FFF2-40B4-BE49-F238E27FC236}">
                <a16:creationId xmlns:a16="http://schemas.microsoft.com/office/drawing/2014/main" id="{93987357-5926-A66A-F6CB-BF6DB047F3DA}"/>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a:off x="1598308" y="5477979"/>
            <a:ext cx="360000" cy="360000"/>
          </a:xfrm>
          <a:prstGeom prst="rect">
            <a:avLst/>
          </a:prstGeom>
        </p:spPr>
      </p:pic>
      <p:sp>
        <p:nvSpPr>
          <p:cNvPr id="30" name="TextBox 29">
            <a:extLst>
              <a:ext uri="{FF2B5EF4-FFF2-40B4-BE49-F238E27FC236}">
                <a16:creationId xmlns:a16="http://schemas.microsoft.com/office/drawing/2014/main" id="{FE8522E0-0338-6294-84B8-0FF843753318}"/>
              </a:ext>
            </a:extLst>
          </p:cNvPr>
          <p:cNvSpPr txBox="1"/>
          <p:nvPr/>
        </p:nvSpPr>
        <p:spPr>
          <a:xfrm>
            <a:off x="8342950" y="3607696"/>
            <a:ext cx="3111749" cy="931024"/>
          </a:xfrm>
          <a:prstGeom prst="rect">
            <a:avLst/>
          </a:prstGeom>
          <a:noFill/>
        </p:spPr>
        <p:txBody>
          <a:bodyPr wrap="none" rtlCol="0">
            <a:spAutoFit/>
          </a:bodyPr>
          <a:lstStyle/>
          <a:p>
            <a:pPr defTabSz="914400">
              <a:defRPr/>
            </a:pPr>
            <a:r>
              <a:rPr lang="en-GB" sz="1100" b="1" dirty="0">
                <a:solidFill>
                  <a:srgbClr val="000020"/>
                </a:solidFill>
                <a:latin typeface="Calibri" panose="020F0502020204030204"/>
              </a:rPr>
              <a:t>Solidify concrete reputation</a:t>
            </a:r>
          </a:p>
          <a:p>
            <a:pPr marL="171450" indent="-171450" defTabSz="914400">
              <a:buFont typeface="Wingdings" panose="05000000000000000000" pitchFamily="2" charset="2"/>
              <a:buChar char="ü"/>
              <a:defRPr/>
            </a:pPr>
            <a:r>
              <a:rPr lang="en-GB" sz="1100" dirty="0">
                <a:solidFill>
                  <a:srgbClr val="000020"/>
                </a:solidFill>
                <a:latin typeface="Calibri" panose="020F0502020204030204"/>
              </a:rPr>
              <a:t>Consistent engaging messaging</a:t>
            </a:r>
          </a:p>
          <a:p>
            <a:pPr marL="171450" indent="-171450" defTabSz="914400">
              <a:buFont typeface="Wingdings" panose="05000000000000000000" pitchFamily="2" charset="2"/>
              <a:buChar char="ü"/>
              <a:defRPr/>
            </a:pPr>
            <a:r>
              <a:rPr lang="en-GB" sz="1100" dirty="0">
                <a:solidFill>
                  <a:srgbClr val="000020"/>
                </a:solidFill>
                <a:latin typeface="Calibri" panose="020F0502020204030204"/>
              </a:rPr>
              <a:t>Show more opportunities of engaging amputees</a:t>
            </a:r>
          </a:p>
          <a:p>
            <a:pPr marL="171450" indent="-171450" defTabSz="914400">
              <a:buFont typeface="Wingdings" panose="05000000000000000000" pitchFamily="2" charset="2"/>
              <a:buChar char="ü"/>
              <a:defRPr/>
            </a:pPr>
            <a:r>
              <a:rPr lang="en-GB" sz="1100" dirty="0">
                <a:solidFill>
                  <a:srgbClr val="000020"/>
                </a:solidFill>
                <a:latin typeface="Calibri" panose="020F0502020204030204"/>
              </a:rPr>
              <a:t>Success stories</a:t>
            </a:r>
          </a:p>
          <a:p>
            <a:pPr marL="171450" indent="-171450" defTabSz="914400">
              <a:buFont typeface="Wingdings" panose="05000000000000000000" pitchFamily="2" charset="2"/>
              <a:buChar char="ü"/>
              <a:defRPr/>
            </a:pPr>
            <a:endParaRPr lang="en-GB" sz="1050" dirty="0">
              <a:solidFill>
                <a:srgbClr val="000020"/>
              </a:solidFill>
              <a:latin typeface="Calibri" panose="020F0502020204030204"/>
            </a:endParaRPr>
          </a:p>
        </p:txBody>
      </p:sp>
      <p:sp>
        <p:nvSpPr>
          <p:cNvPr id="4096" name="TextBox 4095">
            <a:extLst>
              <a:ext uri="{FF2B5EF4-FFF2-40B4-BE49-F238E27FC236}">
                <a16:creationId xmlns:a16="http://schemas.microsoft.com/office/drawing/2014/main" id="{8BE7A80D-AEBD-856C-B4DD-47E307B1C162}"/>
              </a:ext>
            </a:extLst>
          </p:cNvPr>
          <p:cNvSpPr txBox="1"/>
          <p:nvPr/>
        </p:nvSpPr>
        <p:spPr>
          <a:xfrm>
            <a:off x="1295429" y="5204700"/>
            <a:ext cx="717590" cy="215444"/>
          </a:xfrm>
          <a:prstGeom prst="rect">
            <a:avLst/>
          </a:prstGeom>
          <a:noFill/>
        </p:spPr>
        <p:txBody>
          <a:bodyPr wrap="square" rtlCol="0">
            <a:spAutoFit/>
          </a:bodyPr>
          <a:lstStyle/>
          <a:p>
            <a:pPr algn="ctr" defTabSz="914400">
              <a:defRPr/>
            </a:pPr>
            <a:r>
              <a:rPr lang="en-GB" sz="800" dirty="0">
                <a:solidFill>
                  <a:srgbClr val="000020"/>
                </a:solidFill>
                <a:latin typeface="Calibri" panose="020F0502020204030204"/>
              </a:rPr>
              <a:t>TV ADS, </a:t>
            </a:r>
          </a:p>
        </p:txBody>
      </p:sp>
      <p:sp>
        <p:nvSpPr>
          <p:cNvPr id="4100" name="TextBox 4099">
            <a:extLst>
              <a:ext uri="{FF2B5EF4-FFF2-40B4-BE49-F238E27FC236}">
                <a16:creationId xmlns:a16="http://schemas.microsoft.com/office/drawing/2014/main" id="{61B63198-6314-117C-9DFA-4D81314AB026}"/>
              </a:ext>
            </a:extLst>
          </p:cNvPr>
          <p:cNvSpPr txBox="1"/>
          <p:nvPr/>
        </p:nvSpPr>
        <p:spPr>
          <a:xfrm>
            <a:off x="2569933" y="5127374"/>
            <a:ext cx="1083745" cy="215444"/>
          </a:xfrm>
          <a:prstGeom prst="rect">
            <a:avLst/>
          </a:prstGeom>
          <a:noFill/>
        </p:spPr>
        <p:txBody>
          <a:bodyPr wrap="square" rtlCol="0">
            <a:spAutoFit/>
          </a:bodyPr>
          <a:lstStyle/>
          <a:p>
            <a:pPr algn="ctr" defTabSz="914400">
              <a:defRPr/>
            </a:pPr>
            <a:r>
              <a:rPr lang="en-GB" sz="800" dirty="0">
                <a:solidFill>
                  <a:srgbClr val="000020"/>
                </a:solidFill>
                <a:latin typeface="Calibri" panose="020F0502020204030204"/>
              </a:rPr>
              <a:t>RADIO ADS </a:t>
            </a:r>
          </a:p>
        </p:txBody>
      </p:sp>
      <p:sp>
        <p:nvSpPr>
          <p:cNvPr id="4101" name="TextBox 4100">
            <a:extLst>
              <a:ext uri="{FF2B5EF4-FFF2-40B4-BE49-F238E27FC236}">
                <a16:creationId xmlns:a16="http://schemas.microsoft.com/office/drawing/2014/main" id="{683A692B-C74C-E3DF-9A8B-746DBF803437}"/>
              </a:ext>
            </a:extLst>
          </p:cNvPr>
          <p:cNvSpPr txBox="1"/>
          <p:nvPr/>
        </p:nvSpPr>
        <p:spPr>
          <a:xfrm>
            <a:off x="2357906" y="5853422"/>
            <a:ext cx="708848" cy="215444"/>
          </a:xfrm>
          <a:prstGeom prst="rect">
            <a:avLst/>
          </a:prstGeom>
          <a:noFill/>
        </p:spPr>
        <p:txBody>
          <a:bodyPr wrap="none" rtlCol="0">
            <a:spAutoFit/>
          </a:bodyPr>
          <a:lstStyle/>
          <a:p>
            <a:pPr algn="ctr" defTabSz="914400">
              <a:defRPr/>
            </a:pPr>
            <a:r>
              <a:rPr lang="en-GB" sz="800" dirty="0">
                <a:solidFill>
                  <a:srgbClr val="000020"/>
                </a:solidFill>
                <a:latin typeface="Calibri" panose="020F0502020204030204"/>
              </a:rPr>
              <a:t>NEWSPAPER</a:t>
            </a:r>
          </a:p>
        </p:txBody>
      </p:sp>
      <p:sp>
        <p:nvSpPr>
          <p:cNvPr id="4102" name="TextBox 4101">
            <a:extLst>
              <a:ext uri="{FF2B5EF4-FFF2-40B4-BE49-F238E27FC236}">
                <a16:creationId xmlns:a16="http://schemas.microsoft.com/office/drawing/2014/main" id="{DC6F663F-5E15-9DA9-238F-0DD430C09A9F}"/>
              </a:ext>
            </a:extLst>
          </p:cNvPr>
          <p:cNvSpPr txBox="1"/>
          <p:nvPr/>
        </p:nvSpPr>
        <p:spPr>
          <a:xfrm>
            <a:off x="2117182" y="5193610"/>
            <a:ext cx="445233" cy="215444"/>
          </a:xfrm>
          <a:prstGeom prst="rect">
            <a:avLst/>
          </a:prstGeom>
          <a:noFill/>
        </p:spPr>
        <p:txBody>
          <a:bodyPr wrap="square" rtlCol="0">
            <a:spAutoFit/>
          </a:bodyPr>
          <a:lstStyle/>
          <a:p>
            <a:r>
              <a:rPr lang="en-ZA" sz="800" dirty="0">
                <a:latin typeface="Calibri" panose="020F0502020204030204" pitchFamily="34" charset="0"/>
                <a:cs typeface="Calibri" panose="020F0502020204030204" pitchFamily="34" charset="0"/>
              </a:rPr>
              <a:t>OOH</a:t>
            </a:r>
          </a:p>
        </p:txBody>
      </p:sp>
      <p:pic>
        <p:nvPicPr>
          <p:cNvPr id="4103" name="Graphic 4102" descr="Monitor">
            <a:extLst>
              <a:ext uri="{FF2B5EF4-FFF2-40B4-BE49-F238E27FC236}">
                <a16:creationId xmlns:a16="http://schemas.microsoft.com/office/drawing/2014/main" id="{DDD36F33-79F7-8366-8A3F-DA62F30F970B}"/>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4779197" y="4668924"/>
            <a:ext cx="360000" cy="360000"/>
          </a:xfrm>
          <a:prstGeom prst="rect">
            <a:avLst/>
          </a:prstGeom>
        </p:spPr>
      </p:pic>
      <p:pic>
        <p:nvPicPr>
          <p:cNvPr id="4104" name="Graphic 4103" descr="Radio">
            <a:extLst>
              <a:ext uri="{FF2B5EF4-FFF2-40B4-BE49-F238E27FC236}">
                <a16:creationId xmlns:a16="http://schemas.microsoft.com/office/drawing/2014/main" id="{DBE99234-E7F4-A6A7-D203-A1AD1FE7054B}"/>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6198202" y="4670926"/>
            <a:ext cx="360000" cy="360000"/>
          </a:xfrm>
          <a:prstGeom prst="rect">
            <a:avLst/>
          </a:prstGeom>
        </p:spPr>
      </p:pic>
      <p:pic>
        <p:nvPicPr>
          <p:cNvPr id="4105" name="Graphic 4104" descr="Advertising">
            <a:extLst>
              <a:ext uri="{FF2B5EF4-FFF2-40B4-BE49-F238E27FC236}">
                <a16:creationId xmlns:a16="http://schemas.microsoft.com/office/drawing/2014/main" id="{69AA4255-A693-18A8-3046-CDDC6ED4AC3F}"/>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5448260" y="4695496"/>
            <a:ext cx="360000" cy="360000"/>
          </a:xfrm>
          <a:prstGeom prst="rect">
            <a:avLst/>
          </a:prstGeom>
        </p:spPr>
      </p:pic>
      <p:sp>
        <p:nvSpPr>
          <p:cNvPr id="4106" name="TextBox 4105">
            <a:extLst>
              <a:ext uri="{FF2B5EF4-FFF2-40B4-BE49-F238E27FC236}">
                <a16:creationId xmlns:a16="http://schemas.microsoft.com/office/drawing/2014/main" id="{B0B80BAE-4ED6-5735-003B-740224F7E78E}"/>
              </a:ext>
            </a:extLst>
          </p:cNvPr>
          <p:cNvSpPr txBox="1"/>
          <p:nvPr/>
        </p:nvSpPr>
        <p:spPr>
          <a:xfrm>
            <a:off x="4521922" y="5080066"/>
            <a:ext cx="796070" cy="215444"/>
          </a:xfrm>
          <a:prstGeom prst="rect">
            <a:avLst/>
          </a:prstGeom>
          <a:noFill/>
        </p:spPr>
        <p:txBody>
          <a:bodyPr wrap="square" rtlCol="0">
            <a:spAutoFit/>
          </a:bodyPr>
          <a:lstStyle/>
          <a:p>
            <a:pPr algn="ctr" defTabSz="914400">
              <a:defRPr/>
            </a:pPr>
            <a:r>
              <a:rPr lang="en-GB" sz="800" dirty="0">
                <a:solidFill>
                  <a:srgbClr val="000020"/>
                </a:solidFill>
                <a:latin typeface="Calibri" panose="020F0502020204030204"/>
              </a:rPr>
              <a:t>TV FEATURES, </a:t>
            </a:r>
          </a:p>
        </p:txBody>
      </p:sp>
      <p:sp>
        <p:nvSpPr>
          <p:cNvPr id="4107" name="TextBox 4106">
            <a:extLst>
              <a:ext uri="{FF2B5EF4-FFF2-40B4-BE49-F238E27FC236}">
                <a16:creationId xmlns:a16="http://schemas.microsoft.com/office/drawing/2014/main" id="{E141CB84-D577-9E0E-C80C-D6668C604426}"/>
              </a:ext>
            </a:extLst>
          </p:cNvPr>
          <p:cNvSpPr txBox="1"/>
          <p:nvPr/>
        </p:nvSpPr>
        <p:spPr>
          <a:xfrm>
            <a:off x="5874906" y="5002740"/>
            <a:ext cx="1083745" cy="338554"/>
          </a:xfrm>
          <a:prstGeom prst="rect">
            <a:avLst/>
          </a:prstGeom>
          <a:noFill/>
        </p:spPr>
        <p:txBody>
          <a:bodyPr wrap="square" rtlCol="0">
            <a:spAutoFit/>
          </a:bodyPr>
          <a:lstStyle/>
          <a:p>
            <a:pPr algn="ctr" defTabSz="914400">
              <a:defRPr/>
            </a:pPr>
            <a:r>
              <a:rPr lang="en-GB" sz="800" dirty="0">
                <a:solidFill>
                  <a:srgbClr val="000020"/>
                </a:solidFill>
                <a:latin typeface="Calibri" panose="020F0502020204030204"/>
              </a:rPr>
              <a:t>RADIO ADS CONVERSATIONS</a:t>
            </a:r>
          </a:p>
        </p:txBody>
      </p:sp>
      <p:sp>
        <p:nvSpPr>
          <p:cNvPr id="4108" name="TextBox 4107">
            <a:extLst>
              <a:ext uri="{FF2B5EF4-FFF2-40B4-BE49-F238E27FC236}">
                <a16:creationId xmlns:a16="http://schemas.microsoft.com/office/drawing/2014/main" id="{284C472C-563B-1299-B2FE-0658AD4C4BF2}"/>
              </a:ext>
            </a:extLst>
          </p:cNvPr>
          <p:cNvSpPr txBox="1"/>
          <p:nvPr/>
        </p:nvSpPr>
        <p:spPr>
          <a:xfrm>
            <a:off x="5384638" y="5080066"/>
            <a:ext cx="445233" cy="215444"/>
          </a:xfrm>
          <a:prstGeom prst="rect">
            <a:avLst/>
          </a:prstGeom>
          <a:noFill/>
        </p:spPr>
        <p:txBody>
          <a:bodyPr wrap="square" rtlCol="0">
            <a:spAutoFit/>
          </a:bodyPr>
          <a:lstStyle/>
          <a:p>
            <a:r>
              <a:rPr lang="en-ZA" sz="800" dirty="0">
                <a:latin typeface="Calibri" panose="020F0502020204030204" pitchFamily="34" charset="0"/>
                <a:cs typeface="Calibri" panose="020F0502020204030204" pitchFamily="34" charset="0"/>
              </a:rPr>
              <a:t>DOOH</a:t>
            </a:r>
          </a:p>
        </p:txBody>
      </p:sp>
      <p:pic>
        <p:nvPicPr>
          <p:cNvPr id="4109" name="Graphic 4108" descr="Newspaper">
            <a:extLst>
              <a:ext uri="{FF2B5EF4-FFF2-40B4-BE49-F238E27FC236}">
                <a16:creationId xmlns:a16="http://schemas.microsoft.com/office/drawing/2014/main" id="{4213843C-2057-9FB5-3DFE-6146D718F475}"/>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5808260" y="5493422"/>
            <a:ext cx="360000" cy="360000"/>
          </a:xfrm>
          <a:prstGeom prst="rect">
            <a:avLst/>
          </a:prstGeom>
        </p:spPr>
      </p:pic>
      <p:sp>
        <p:nvSpPr>
          <p:cNvPr id="4110" name="TextBox 4109">
            <a:extLst>
              <a:ext uri="{FF2B5EF4-FFF2-40B4-BE49-F238E27FC236}">
                <a16:creationId xmlns:a16="http://schemas.microsoft.com/office/drawing/2014/main" id="{2BEC6754-A248-1F62-C199-BEE3B447A10C}"/>
              </a:ext>
            </a:extLst>
          </p:cNvPr>
          <p:cNvSpPr txBox="1"/>
          <p:nvPr/>
        </p:nvSpPr>
        <p:spPr>
          <a:xfrm>
            <a:off x="4680824" y="5866602"/>
            <a:ext cx="788998" cy="215444"/>
          </a:xfrm>
          <a:prstGeom prst="rect">
            <a:avLst/>
          </a:prstGeom>
          <a:noFill/>
        </p:spPr>
        <p:txBody>
          <a:bodyPr wrap="none" rtlCol="0">
            <a:spAutoFit/>
          </a:bodyPr>
          <a:lstStyle/>
          <a:p>
            <a:pPr algn="ctr" defTabSz="914400">
              <a:defRPr/>
            </a:pPr>
            <a:r>
              <a:rPr lang="en-GB" sz="800" dirty="0">
                <a:solidFill>
                  <a:srgbClr val="000020"/>
                </a:solidFill>
                <a:latin typeface="Calibri" panose="020F0502020204030204"/>
              </a:rPr>
              <a:t>SOCIAL MEDIA</a:t>
            </a:r>
          </a:p>
        </p:txBody>
      </p:sp>
      <p:pic>
        <p:nvPicPr>
          <p:cNvPr id="4111" name="Graphic 4110" descr="Connections">
            <a:extLst>
              <a:ext uri="{FF2B5EF4-FFF2-40B4-BE49-F238E27FC236}">
                <a16:creationId xmlns:a16="http://schemas.microsoft.com/office/drawing/2014/main" id="{D24C9A57-0E00-AF40-B681-5CD948114D83}"/>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a:off x="4873339" y="5513557"/>
            <a:ext cx="360000" cy="360000"/>
          </a:xfrm>
          <a:prstGeom prst="rect">
            <a:avLst/>
          </a:prstGeom>
        </p:spPr>
      </p:pic>
      <p:sp>
        <p:nvSpPr>
          <p:cNvPr id="4112" name="TextBox 4111">
            <a:extLst>
              <a:ext uri="{FF2B5EF4-FFF2-40B4-BE49-F238E27FC236}">
                <a16:creationId xmlns:a16="http://schemas.microsoft.com/office/drawing/2014/main" id="{2A0BB29C-F544-EBC6-D4A0-50DBFA9CB72F}"/>
              </a:ext>
            </a:extLst>
          </p:cNvPr>
          <p:cNvSpPr txBox="1"/>
          <p:nvPr/>
        </p:nvSpPr>
        <p:spPr>
          <a:xfrm>
            <a:off x="5641824" y="5853422"/>
            <a:ext cx="679077" cy="215444"/>
          </a:xfrm>
          <a:prstGeom prst="rect">
            <a:avLst/>
          </a:prstGeom>
          <a:noFill/>
        </p:spPr>
        <p:txBody>
          <a:bodyPr wrap="square" rtlCol="0">
            <a:spAutoFit/>
          </a:bodyPr>
          <a:lstStyle/>
          <a:p>
            <a:r>
              <a:rPr lang="en-ZA" sz="800" dirty="0">
                <a:latin typeface="Calibri" panose="020F0502020204030204" pitchFamily="34" charset="0"/>
                <a:cs typeface="Calibri" panose="020F0502020204030204" pitchFamily="34" charset="0"/>
              </a:rPr>
              <a:t>ARTICLES</a:t>
            </a:r>
          </a:p>
        </p:txBody>
      </p:sp>
      <p:sp>
        <p:nvSpPr>
          <p:cNvPr id="4113" name="TextBox 4112">
            <a:extLst>
              <a:ext uri="{FF2B5EF4-FFF2-40B4-BE49-F238E27FC236}">
                <a16:creationId xmlns:a16="http://schemas.microsoft.com/office/drawing/2014/main" id="{AABB79C9-85E3-BC0C-C9FB-AE6575D6A02E}"/>
              </a:ext>
            </a:extLst>
          </p:cNvPr>
          <p:cNvSpPr txBox="1"/>
          <p:nvPr/>
        </p:nvSpPr>
        <p:spPr>
          <a:xfrm>
            <a:off x="2914427" y="387604"/>
            <a:ext cx="4157906" cy="523220"/>
          </a:xfrm>
          <a:prstGeom prst="rect">
            <a:avLst/>
          </a:prstGeom>
          <a:noFill/>
        </p:spPr>
        <p:txBody>
          <a:bodyPr wrap="square" rtlCol="0">
            <a:spAutoFit/>
          </a:bodyPr>
          <a:lstStyle/>
          <a:p>
            <a:r>
              <a:rPr lang="en-ZA" sz="2800" b="1" dirty="0">
                <a:solidFill>
                  <a:srgbClr val="7030A0"/>
                </a:solidFill>
              </a:rPr>
              <a:t>CONSUMER JOURNEY</a:t>
            </a:r>
          </a:p>
        </p:txBody>
      </p:sp>
      <p:pic>
        <p:nvPicPr>
          <p:cNvPr id="4115" name="Graphic 4114" descr="Head with gears outline">
            <a:extLst>
              <a:ext uri="{FF2B5EF4-FFF2-40B4-BE49-F238E27FC236}">
                <a16:creationId xmlns:a16="http://schemas.microsoft.com/office/drawing/2014/main" id="{32295B87-5882-5D21-EFBB-9E6E95517468}"/>
              </a:ext>
            </a:extLst>
          </p:cNvPr>
          <p:cNvPicPr>
            <a:picLocks noChangeAspect="1"/>
          </p:cNvPicPr>
          <p:nvPr/>
        </p:nvPicPr>
        <p:blipFill>
          <a:blip r:embed="rId17">
            <a:extLst>
              <a:ext uri="{28A0092B-C50C-407E-A947-70E740481C1C}">
                <a14:useLocalDpi xmlns:a14="http://schemas.microsoft.com/office/drawing/2010/main" val="0"/>
              </a:ext>
              <a:ext uri="{96DAC541-7B7A-43D3-8B79-37D633B846F1}">
                <asvg:svgBlip xmlns:asvg="http://schemas.microsoft.com/office/drawing/2016/SVG/main" r:embed="rId18"/>
              </a:ext>
            </a:extLst>
          </a:blip>
          <a:stretch>
            <a:fillRect/>
          </a:stretch>
        </p:blipFill>
        <p:spPr>
          <a:xfrm>
            <a:off x="8790689" y="1276482"/>
            <a:ext cx="914400" cy="827428"/>
          </a:xfrm>
          <a:prstGeom prst="rect">
            <a:avLst/>
          </a:prstGeom>
        </p:spPr>
      </p:pic>
      <p:sp>
        <p:nvSpPr>
          <p:cNvPr id="4121" name="TextBox 4120">
            <a:extLst>
              <a:ext uri="{FF2B5EF4-FFF2-40B4-BE49-F238E27FC236}">
                <a16:creationId xmlns:a16="http://schemas.microsoft.com/office/drawing/2014/main" id="{FB8FB9E1-DC29-7406-F9FD-4595624EA2E0}"/>
              </a:ext>
            </a:extLst>
          </p:cNvPr>
          <p:cNvSpPr txBox="1"/>
          <p:nvPr/>
        </p:nvSpPr>
        <p:spPr>
          <a:xfrm>
            <a:off x="8416472" y="2684190"/>
            <a:ext cx="2577234" cy="369332"/>
          </a:xfrm>
          <a:prstGeom prst="rect">
            <a:avLst/>
          </a:prstGeom>
          <a:noFill/>
        </p:spPr>
        <p:txBody>
          <a:bodyPr wrap="square" rtlCol="0">
            <a:spAutoFit/>
          </a:bodyPr>
          <a:lstStyle/>
          <a:p>
            <a:pPr>
              <a:defRPr/>
            </a:pPr>
            <a:r>
              <a:rPr lang="en-ZA" sz="900" b="1" dirty="0">
                <a:solidFill>
                  <a:srgbClr val="000000"/>
                </a:solidFill>
                <a:latin typeface="Arial" panose="020B0604020202020204"/>
              </a:rPr>
              <a:t>LOYAL TO THE CAUSE AND ARE READY TO GET OTHER PEOPLE ON BOARD</a:t>
            </a:r>
            <a:endParaRPr lang="en-GB" sz="900" b="1" dirty="0">
              <a:solidFill>
                <a:srgbClr val="000000"/>
              </a:solidFill>
              <a:latin typeface="Arial" panose="020B0604020202020204"/>
            </a:endParaRPr>
          </a:p>
        </p:txBody>
      </p:sp>
      <p:sp>
        <p:nvSpPr>
          <p:cNvPr id="4122" name="TextBox 4121">
            <a:extLst>
              <a:ext uri="{FF2B5EF4-FFF2-40B4-BE49-F238E27FC236}">
                <a16:creationId xmlns:a16="http://schemas.microsoft.com/office/drawing/2014/main" id="{923DA7B7-EA99-2ADF-95BD-50E19B2F0DD7}"/>
              </a:ext>
            </a:extLst>
          </p:cNvPr>
          <p:cNvSpPr txBox="1"/>
          <p:nvPr/>
        </p:nvSpPr>
        <p:spPr>
          <a:xfrm>
            <a:off x="1502090" y="2693070"/>
            <a:ext cx="2577234" cy="369332"/>
          </a:xfrm>
          <a:prstGeom prst="rect">
            <a:avLst/>
          </a:prstGeom>
          <a:noFill/>
        </p:spPr>
        <p:txBody>
          <a:bodyPr wrap="square" rtlCol="0">
            <a:spAutoFit/>
          </a:bodyPr>
          <a:lstStyle/>
          <a:p>
            <a:pPr>
              <a:defRPr/>
            </a:pPr>
            <a:r>
              <a:rPr lang="en-ZA" sz="900" b="1" dirty="0">
                <a:solidFill>
                  <a:srgbClr val="000000"/>
                </a:solidFill>
                <a:latin typeface="Arial" panose="020B0604020202020204"/>
              </a:rPr>
              <a:t>CARING FOR DISABLED PEOPLE IN THE COMMUNITY IS THE WAY TO GO</a:t>
            </a:r>
            <a:endParaRPr lang="en-GB" sz="900" b="1" dirty="0">
              <a:solidFill>
                <a:srgbClr val="000000"/>
              </a:solidFill>
              <a:latin typeface="Arial" panose="020B0604020202020204"/>
            </a:endParaRPr>
          </a:p>
        </p:txBody>
      </p:sp>
      <p:sp>
        <p:nvSpPr>
          <p:cNvPr id="4123" name="TextBox 4122">
            <a:extLst>
              <a:ext uri="{FF2B5EF4-FFF2-40B4-BE49-F238E27FC236}">
                <a16:creationId xmlns:a16="http://schemas.microsoft.com/office/drawing/2014/main" id="{3C52B082-CDC0-AF6B-BFC1-DF9111E14418}"/>
              </a:ext>
            </a:extLst>
          </p:cNvPr>
          <p:cNvSpPr txBox="1"/>
          <p:nvPr/>
        </p:nvSpPr>
        <p:spPr>
          <a:xfrm>
            <a:off x="4807383" y="2637438"/>
            <a:ext cx="2938730" cy="369332"/>
          </a:xfrm>
          <a:prstGeom prst="rect">
            <a:avLst/>
          </a:prstGeom>
          <a:noFill/>
        </p:spPr>
        <p:txBody>
          <a:bodyPr wrap="square" rtlCol="0">
            <a:spAutoFit/>
          </a:bodyPr>
          <a:lstStyle/>
          <a:p>
            <a:pPr>
              <a:defRPr/>
            </a:pPr>
            <a:r>
              <a:rPr lang="en-ZA" sz="900" b="1" dirty="0">
                <a:solidFill>
                  <a:srgbClr val="000000"/>
                </a:solidFill>
                <a:latin typeface="Arial" panose="020B0604020202020204"/>
              </a:rPr>
              <a:t>NOT ONLY SUPPORTING DISABLED PEOPLE FINANCIALLY BUT ALSO TAKING CARE OF THEM</a:t>
            </a:r>
            <a:endParaRPr lang="en-GB" sz="900" b="1" dirty="0">
              <a:solidFill>
                <a:srgbClr val="000000"/>
              </a:solidFill>
              <a:latin typeface="Arial" panose="020B0604020202020204"/>
            </a:endParaRPr>
          </a:p>
        </p:txBody>
      </p:sp>
      <p:pic>
        <p:nvPicPr>
          <p:cNvPr id="4124" name="Graphic 4123" descr="Connections">
            <a:extLst>
              <a:ext uri="{FF2B5EF4-FFF2-40B4-BE49-F238E27FC236}">
                <a16:creationId xmlns:a16="http://schemas.microsoft.com/office/drawing/2014/main" id="{2022B95B-4797-9EF6-3FA0-C2B0382A3D63}"/>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a:off x="8938771" y="4953013"/>
            <a:ext cx="360000" cy="360000"/>
          </a:xfrm>
          <a:prstGeom prst="rect">
            <a:avLst/>
          </a:prstGeom>
        </p:spPr>
      </p:pic>
      <p:sp>
        <p:nvSpPr>
          <p:cNvPr id="4125" name="TextBox 4124">
            <a:extLst>
              <a:ext uri="{FF2B5EF4-FFF2-40B4-BE49-F238E27FC236}">
                <a16:creationId xmlns:a16="http://schemas.microsoft.com/office/drawing/2014/main" id="{31D8D5B4-9361-22F0-CBCA-0711DE89A6E1}"/>
              </a:ext>
            </a:extLst>
          </p:cNvPr>
          <p:cNvSpPr txBox="1"/>
          <p:nvPr/>
        </p:nvSpPr>
        <p:spPr>
          <a:xfrm>
            <a:off x="8673953" y="5511862"/>
            <a:ext cx="788998" cy="215444"/>
          </a:xfrm>
          <a:prstGeom prst="rect">
            <a:avLst/>
          </a:prstGeom>
          <a:noFill/>
        </p:spPr>
        <p:txBody>
          <a:bodyPr wrap="none" rtlCol="0">
            <a:spAutoFit/>
          </a:bodyPr>
          <a:lstStyle/>
          <a:p>
            <a:pPr algn="ctr" defTabSz="914400">
              <a:defRPr/>
            </a:pPr>
            <a:r>
              <a:rPr lang="en-GB" sz="800" dirty="0">
                <a:solidFill>
                  <a:srgbClr val="000020"/>
                </a:solidFill>
                <a:latin typeface="Calibri" panose="020F0502020204030204"/>
              </a:rPr>
              <a:t>SOCIAL MEDIA</a:t>
            </a:r>
          </a:p>
        </p:txBody>
      </p:sp>
    </p:spTree>
    <p:extLst>
      <p:ext uri="{BB962C8B-B14F-4D97-AF65-F5344CB8AC3E}">
        <p14:creationId xmlns:p14="http://schemas.microsoft.com/office/powerpoint/2010/main" val="5410369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ome | Feet of Grace Foundation">
            <a:extLst>
              <a:ext uri="{FF2B5EF4-FFF2-40B4-BE49-F238E27FC236}">
                <a16:creationId xmlns:a16="http://schemas.microsoft.com/office/drawing/2014/main" id="{294A1105-7C28-1C77-647F-CEF64D098AE5}"/>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0876786" y="249128"/>
            <a:ext cx="1160991" cy="779343"/>
          </a:xfrm>
          <a:prstGeom prst="rect">
            <a:avLst/>
          </a:prstGeom>
          <a:noFill/>
          <a:extLst>
            <a:ext uri="{909E8E84-426E-40DD-AFC4-6F175D3DCCD1}">
              <a14:hiddenFill xmlns:a14="http://schemas.microsoft.com/office/drawing/2010/main">
                <a:solidFill>
                  <a:srgbClr val="FFFFFF"/>
                </a:solidFill>
              </a14:hiddenFill>
            </a:ext>
          </a:extLst>
        </p:spPr>
      </p:pic>
      <p:sp>
        <p:nvSpPr>
          <p:cNvPr id="5" name="Freeform: Shape 4">
            <a:extLst>
              <a:ext uri="{FF2B5EF4-FFF2-40B4-BE49-F238E27FC236}">
                <a16:creationId xmlns:a16="http://schemas.microsoft.com/office/drawing/2014/main" id="{467445B0-34EC-7275-4C7B-78BA23B012E8}"/>
              </a:ext>
            </a:extLst>
          </p:cNvPr>
          <p:cNvSpPr/>
          <p:nvPr/>
        </p:nvSpPr>
        <p:spPr>
          <a:xfrm>
            <a:off x="154223" y="19050"/>
            <a:ext cx="2789002" cy="1143130"/>
          </a:xfrm>
          <a:custGeom>
            <a:avLst/>
            <a:gdLst>
              <a:gd name="connsiteX0" fmla="*/ 588727 w 2789002"/>
              <a:gd name="connsiteY0" fmla="*/ 123825 h 1143130"/>
              <a:gd name="connsiteX1" fmla="*/ 131527 w 2789002"/>
              <a:gd name="connsiteY1" fmla="*/ 1143000 h 1143130"/>
              <a:gd name="connsiteX2" fmla="*/ 2665177 w 2789002"/>
              <a:gd name="connsiteY2" fmla="*/ 66675 h 1143130"/>
              <a:gd name="connsiteX3" fmla="*/ 2665177 w 2789002"/>
              <a:gd name="connsiteY3" fmla="*/ 66675 h 1143130"/>
              <a:gd name="connsiteX4" fmla="*/ 2789002 w 2789002"/>
              <a:gd name="connsiteY4" fmla="*/ 0 h 1143130"/>
              <a:gd name="connsiteX5" fmla="*/ 2789002 w 2789002"/>
              <a:gd name="connsiteY5" fmla="*/ 0 h 11431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789002" h="1143130">
                <a:moveTo>
                  <a:pt x="588727" y="123825"/>
                </a:moveTo>
                <a:cubicBezTo>
                  <a:pt x="187089" y="638175"/>
                  <a:pt x="-214548" y="1152525"/>
                  <a:pt x="131527" y="1143000"/>
                </a:cubicBezTo>
                <a:cubicBezTo>
                  <a:pt x="477602" y="1133475"/>
                  <a:pt x="2665177" y="66675"/>
                  <a:pt x="2665177" y="66675"/>
                </a:cubicBezTo>
                <a:lnTo>
                  <a:pt x="2665177" y="66675"/>
                </a:lnTo>
                <a:lnTo>
                  <a:pt x="2789002" y="0"/>
                </a:lnTo>
                <a:lnTo>
                  <a:pt x="2789002" y="0"/>
                </a:lnTo>
              </a:path>
            </a:pathLst>
          </a:cu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dirty="0"/>
          </a:p>
        </p:txBody>
      </p:sp>
      <p:sp>
        <p:nvSpPr>
          <p:cNvPr id="6" name="Freeform: Shape 5">
            <a:extLst>
              <a:ext uri="{FF2B5EF4-FFF2-40B4-BE49-F238E27FC236}">
                <a16:creationId xmlns:a16="http://schemas.microsoft.com/office/drawing/2014/main" id="{5A67406C-7AE8-E385-71A9-9FB484D90D21}"/>
              </a:ext>
            </a:extLst>
          </p:cNvPr>
          <p:cNvSpPr/>
          <p:nvPr/>
        </p:nvSpPr>
        <p:spPr>
          <a:xfrm>
            <a:off x="344658" y="35511"/>
            <a:ext cx="2185478" cy="843881"/>
          </a:xfrm>
          <a:custGeom>
            <a:avLst/>
            <a:gdLst>
              <a:gd name="connsiteX0" fmla="*/ 694029 w 2185478"/>
              <a:gd name="connsiteY0" fmla="*/ 97654 h 843881"/>
              <a:gd name="connsiteX1" fmla="*/ 72592 w 2185478"/>
              <a:gd name="connsiteY1" fmla="*/ 843378 h 843881"/>
              <a:gd name="connsiteX2" fmla="*/ 2185478 w 2185478"/>
              <a:gd name="connsiteY2" fmla="*/ 0 h 843881"/>
              <a:gd name="connsiteX3" fmla="*/ 2185478 w 2185478"/>
              <a:gd name="connsiteY3" fmla="*/ 0 h 843881"/>
              <a:gd name="connsiteX4" fmla="*/ 2185478 w 2185478"/>
              <a:gd name="connsiteY4" fmla="*/ 0 h 8438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85478" h="843881">
                <a:moveTo>
                  <a:pt x="694029" y="97654"/>
                </a:moveTo>
                <a:cubicBezTo>
                  <a:pt x="259023" y="478654"/>
                  <a:pt x="-175983" y="859654"/>
                  <a:pt x="72592" y="843378"/>
                </a:cubicBezTo>
                <a:cubicBezTo>
                  <a:pt x="321167" y="827102"/>
                  <a:pt x="2185478" y="0"/>
                  <a:pt x="2185478" y="0"/>
                </a:cubicBezTo>
                <a:lnTo>
                  <a:pt x="2185478" y="0"/>
                </a:lnTo>
                <a:lnTo>
                  <a:pt x="2185478" y="0"/>
                </a:lnTo>
              </a:path>
            </a:pathLst>
          </a:cu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7" name="Freeform: Shape 6">
            <a:extLst>
              <a:ext uri="{FF2B5EF4-FFF2-40B4-BE49-F238E27FC236}">
                <a16:creationId xmlns:a16="http://schemas.microsoft.com/office/drawing/2014/main" id="{77AAA746-82FF-5E3C-C82D-234B1334D8D4}"/>
              </a:ext>
            </a:extLst>
          </p:cNvPr>
          <p:cNvSpPr/>
          <p:nvPr/>
        </p:nvSpPr>
        <p:spPr>
          <a:xfrm>
            <a:off x="754602" y="203793"/>
            <a:ext cx="612559" cy="435007"/>
          </a:xfrm>
          <a:custGeom>
            <a:avLst/>
            <a:gdLst>
              <a:gd name="connsiteX0" fmla="*/ 568170 w 568170"/>
              <a:gd name="connsiteY0" fmla="*/ 0 h 452762"/>
              <a:gd name="connsiteX1" fmla="*/ 0 w 568170"/>
              <a:gd name="connsiteY1" fmla="*/ 452762 h 452762"/>
              <a:gd name="connsiteX2" fmla="*/ 0 w 568170"/>
              <a:gd name="connsiteY2" fmla="*/ 452762 h 452762"/>
              <a:gd name="connsiteX3" fmla="*/ 0 w 568170"/>
              <a:gd name="connsiteY3" fmla="*/ 452762 h 452762"/>
            </a:gdLst>
            <a:ahLst/>
            <a:cxnLst>
              <a:cxn ang="0">
                <a:pos x="connsiteX0" y="connsiteY0"/>
              </a:cxn>
              <a:cxn ang="0">
                <a:pos x="connsiteX1" y="connsiteY1"/>
              </a:cxn>
              <a:cxn ang="0">
                <a:pos x="connsiteX2" y="connsiteY2"/>
              </a:cxn>
              <a:cxn ang="0">
                <a:pos x="connsiteX3" y="connsiteY3"/>
              </a:cxn>
            </a:cxnLst>
            <a:rect l="l" t="t" r="r" b="b"/>
            <a:pathLst>
              <a:path w="568170" h="452762">
                <a:moveTo>
                  <a:pt x="568170" y="0"/>
                </a:moveTo>
                <a:lnTo>
                  <a:pt x="0" y="452762"/>
                </a:lnTo>
                <a:lnTo>
                  <a:pt x="0" y="452762"/>
                </a:lnTo>
                <a:lnTo>
                  <a:pt x="0" y="452762"/>
                </a:lnTo>
              </a:path>
            </a:pathLst>
          </a:cu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dirty="0"/>
          </a:p>
        </p:txBody>
      </p:sp>
      <p:sp>
        <p:nvSpPr>
          <p:cNvPr id="8" name="Oval 7">
            <a:extLst>
              <a:ext uri="{FF2B5EF4-FFF2-40B4-BE49-F238E27FC236}">
                <a16:creationId xmlns:a16="http://schemas.microsoft.com/office/drawing/2014/main" id="{F50BD800-F04E-FFB9-7BF3-5FEA6C5E598D}"/>
              </a:ext>
            </a:extLst>
          </p:cNvPr>
          <p:cNvSpPr/>
          <p:nvPr/>
        </p:nvSpPr>
        <p:spPr>
          <a:xfrm>
            <a:off x="5863697" y="1228288"/>
            <a:ext cx="3035753" cy="2778502"/>
          </a:xfrm>
          <a:prstGeom prst="ellipse">
            <a:avLst/>
          </a:prstGeom>
          <a:no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KE"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2" name="Oval 11">
            <a:extLst>
              <a:ext uri="{FF2B5EF4-FFF2-40B4-BE49-F238E27FC236}">
                <a16:creationId xmlns:a16="http://schemas.microsoft.com/office/drawing/2014/main" id="{6F0C080A-52A7-7B80-5C83-253CEEFF0A61}"/>
              </a:ext>
            </a:extLst>
          </p:cNvPr>
          <p:cNvSpPr/>
          <p:nvPr/>
        </p:nvSpPr>
        <p:spPr>
          <a:xfrm>
            <a:off x="8363719" y="1181893"/>
            <a:ext cx="2733683" cy="2730140"/>
          </a:xfrm>
          <a:prstGeom prst="ellipse">
            <a:avLst/>
          </a:prstGeom>
          <a:no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KE"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3" name="Oval 12">
            <a:extLst>
              <a:ext uri="{FF2B5EF4-FFF2-40B4-BE49-F238E27FC236}">
                <a16:creationId xmlns:a16="http://schemas.microsoft.com/office/drawing/2014/main" id="{A5495ADD-C42A-FF35-4AA5-6F81689BFFE1}"/>
              </a:ext>
            </a:extLst>
          </p:cNvPr>
          <p:cNvSpPr/>
          <p:nvPr/>
        </p:nvSpPr>
        <p:spPr>
          <a:xfrm>
            <a:off x="7162000" y="3124380"/>
            <a:ext cx="3035753" cy="2747159"/>
          </a:xfrm>
          <a:prstGeom prst="ellipse">
            <a:avLst/>
          </a:prstGeom>
          <a:no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KE"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4" name="TextBox 13">
            <a:extLst>
              <a:ext uri="{FF2B5EF4-FFF2-40B4-BE49-F238E27FC236}">
                <a16:creationId xmlns:a16="http://schemas.microsoft.com/office/drawing/2014/main" id="{0DF66DCB-A479-7787-81E4-812DCCE097B7}"/>
              </a:ext>
            </a:extLst>
          </p:cNvPr>
          <p:cNvSpPr txBox="1"/>
          <p:nvPr/>
        </p:nvSpPr>
        <p:spPr>
          <a:xfrm>
            <a:off x="400094" y="2438233"/>
            <a:ext cx="5010370" cy="3293209"/>
          </a:xfrm>
          <a:prstGeom prst="rect">
            <a:avLst/>
          </a:prstGeom>
          <a:noFill/>
        </p:spPr>
        <p:txBody>
          <a:bodyPr wrap="square" lIns="91440" tIns="45720" rIns="91440" bIns="45720" rtlCol="0" anchor="t">
            <a:spAutoFit/>
          </a:bodyPr>
          <a:lstStyle/>
          <a:p>
            <a:pPr defTabSz="914400"/>
            <a:r>
              <a:rPr lang="en-US" sz="2000" b="1" dirty="0">
                <a:solidFill>
                  <a:prstClr val="black"/>
                </a:solidFill>
                <a:latin typeface="Calibri" panose="020F0502020204030204"/>
                <a:ea typeface="+mn-lt"/>
                <a:cs typeface="Calibri" panose="020F0502020204030204"/>
              </a:rPr>
              <a:t>LEAPFROG FROM MAKING DONATIONS TO CREATING AN EXPERIENCE EMBEDDED IN PERSONALISED CONNECTION WITH AMPUTEES:</a:t>
            </a:r>
          </a:p>
          <a:p>
            <a:pPr defTabSz="914400"/>
            <a:endParaRPr lang="en-US" sz="3200" b="1" dirty="0">
              <a:solidFill>
                <a:prstClr val="black"/>
              </a:solidFill>
              <a:latin typeface="Calibri" panose="020F0502020204030204"/>
              <a:ea typeface="+mn-lt"/>
              <a:cs typeface="Calibri" panose="020F0502020204030204"/>
            </a:endParaRPr>
          </a:p>
          <a:p>
            <a:pPr lvl="1" defTabSz="914400"/>
            <a:r>
              <a:rPr lang="en-US" sz="3200" b="1" dirty="0">
                <a:solidFill>
                  <a:srgbClr val="7030A0"/>
                </a:solidFill>
                <a:latin typeface="Calibri" panose="020F0502020204030204"/>
                <a:ea typeface="+mn-lt"/>
                <a:cs typeface="Calibri" panose="020F0502020204030204"/>
              </a:rPr>
              <a:t>ENCOURAGE AND EMPOWER EMPATHY</a:t>
            </a:r>
          </a:p>
          <a:p>
            <a:pPr defTabSz="914400"/>
            <a:endParaRPr lang="en-US" sz="3200" b="1" dirty="0">
              <a:solidFill>
                <a:srgbClr val="FF5F00"/>
              </a:solidFill>
              <a:latin typeface="Calibri" panose="020F0502020204030204"/>
            </a:endParaRPr>
          </a:p>
        </p:txBody>
      </p:sp>
      <p:sp>
        <p:nvSpPr>
          <p:cNvPr id="15" name="TextBox 14">
            <a:extLst>
              <a:ext uri="{FF2B5EF4-FFF2-40B4-BE49-F238E27FC236}">
                <a16:creationId xmlns:a16="http://schemas.microsoft.com/office/drawing/2014/main" id="{63EE9CCD-9AC6-051B-D953-5F4E88BE8746}"/>
              </a:ext>
            </a:extLst>
          </p:cNvPr>
          <p:cNvSpPr txBox="1"/>
          <p:nvPr/>
        </p:nvSpPr>
        <p:spPr>
          <a:xfrm>
            <a:off x="5960280" y="832572"/>
            <a:ext cx="2500022" cy="307777"/>
          </a:xfrm>
          <a:prstGeom prst="rect">
            <a:avLst/>
          </a:prstGeom>
          <a:noFill/>
        </p:spPr>
        <p:txBody>
          <a:bodyPr wrap="square" lIns="91440" tIns="45720" rIns="91440" bIns="45720" rtlCol="0" anchor="t">
            <a:spAutoFit/>
          </a:bodyPr>
          <a:lstStyle/>
          <a:p>
            <a:pPr algn="ctr" defTabSz="914400"/>
            <a:r>
              <a:rPr lang="en-US" sz="1400" b="1" dirty="0">
                <a:solidFill>
                  <a:srgbClr val="00B050"/>
                </a:solidFill>
                <a:latin typeface="Calibri" panose="020F0502020204030204"/>
              </a:rPr>
              <a:t>CONSUMER TRUTH</a:t>
            </a:r>
            <a:endParaRPr lang="en-GB" sz="1400" b="1" dirty="0">
              <a:solidFill>
                <a:srgbClr val="00B050"/>
              </a:solidFill>
              <a:latin typeface="Calibri" panose="020F0502020204030204"/>
            </a:endParaRPr>
          </a:p>
        </p:txBody>
      </p:sp>
      <p:sp>
        <p:nvSpPr>
          <p:cNvPr id="16" name="TextBox 15">
            <a:extLst>
              <a:ext uri="{FF2B5EF4-FFF2-40B4-BE49-F238E27FC236}">
                <a16:creationId xmlns:a16="http://schemas.microsoft.com/office/drawing/2014/main" id="{F14A73FC-B10E-8C57-D453-7231BD84D955}"/>
              </a:ext>
            </a:extLst>
          </p:cNvPr>
          <p:cNvSpPr txBox="1"/>
          <p:nvPr/>
        </p:nvSpPr>
        <p:spPr>
          <a:xfrm>
            <a:off x="8542206" y="827073"/>
            <a:ext cx="2500022" cy="307777"/>
          </a:xfrm>
          <a:prstGeom prst="rect">
            <a:avLst/>
          </a:prstGeom>
          <a:noFill/>
        </p:spPr>
        <p:txBody>
          <a:bodyPr wrap="square" lIns="91440" tIns="45720" rIns="91440" bIns="45720" rtlCol="0" anchor="t">
            <a:spAutoFit/>
          </a:bodyPr>
          <a:lstStyle/>
          <a:p>
            <a:pPr algn="ctr" defTabSz="914400"/>
            <a:r>
              <a:rPr lang="en-US" sz="1400" b="1" dirty="0">
                <a:solidFill>
                  <a:srgbClr val="00B050"/>
                </a:solidFill>
                <a:latin typeface="Calibri" panose="020F0502020204030204"/>
              </a:rPr>
              <a:t>BRAND TRUTH</a:t>
            </a:r>
            <a:endParaRPr lang="en-GB" sz="1400" b="1" dirty="0">
              <a:solidFill>
                <a:srgbClr val="00B050"/>
              </a:solidFill>
              <a:latin typeface="Calibri" panose="020F0502020204030204"/>
            </a:endParaRPr>
          </a:p>
        </p:txBody>
      </p:sp>
      <p:sp>
        <p:nvSpPr>
          <p:cNvPr id="17" name="TextBox 16">
            <a:extLst>
              <a:ext uri="{FF2B5EF4-FFF2-40B4-BE49-F238E27FC236}">
                <a16:creationId xmlns:a16="http://schemas.microsoft.com/office/drawing/2014/main" id="{3D3AAB73-497F-57F8-3E52-75423A566967}"/>
              </a:ext>
            </a:extLst>
          </p:cNvPr>
          <p:cNvSpPr txBox="1"/>
          <p:nvPr/>
        </p:nvSpPr>
        <p:spPr>
          <a:xfrm>
            <a:off x="1936978" y="365808"/>
            <a:ext cx="4838184" cy="584775"/>
          </a:xfrm>
          <a:prstGeom prst="rect">
            <a:avLst/>
          </a:prstGeom>
          <a:noFill/>
        </p:spPr>
        <p:txBody>
          <a:bodyPr wrap="none" rtlCol="0">
            <a:spAutoFit/>
          </a:bodyPr>
          <a:lstStyle/>
          <a:p>
            <a:pPr defTabSz="914400"/>
            <a:r>
              <a:rPr lang="en-KE" sz="3200" b="1" dirty="0">
                <a:solidFill>
                  <a:srgbClr val="7030A0"/>
                </a:solidFill>
                <a:latin typeface="Calibri" panose="020F0502020204030204"/>
              </a:rPr>
              <a:t>INTERNAL GUIDING THEME</a:t>
            </a:r>
          </a:p>
        </p:txBody>
      </p:sp>
      <p:pic>
        <p:nvPicPr>
          <p:cNvPr id="5122" name="Picture 2" descr="Image result for FEET OF GRACE FOUNDATION LOGO">
            <a:extLst>
              <a:ext uri="{FF2B5EF4-FFF2-40B4-BE49-F238E27FC236}">
                <a16:creationId xmlns:a16="http://schemas.microsoft.com/office/drawing/2014/main" id="{6D441B63-6223-3A4E-4DC0-0800D048393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2872" y="1383751"/>
            <a:ext cx="1303932" cy="561295"/>
          </a:xfrm>
          <a:prstGeom prst="rect">
            <a:avLst/>
          </a:prstGeom>
          <a:noFill/>
          <a:extLst>
            <a:ext uri="{909E8E84-426E-40DD-AFC4-6F175D3DCCD1}">
              <a14:hiddenFill xmlns:a14="http://schemas.microsoft.com/office/drawing/2010/main">
                <a:solidFill>
                  <a:srgbClr val="FFFFFF"/>
                </a:solidFill>
              </a14:hiddenFill>
            </a:ext>
          </a:extLst>
        </p:spPr>
      </p:pic>
      <p:sp>
        <p:nvSpPr>
          <p:cNvPr id="18" name="TextBox 17">
            <a:extLst>
              <a:ext uri="{FF2B5EF4-FFF2-40B4-BE49-F238E27FC236}">
                <a16:creationId xmlns:a16="http://schemas.microsoft.com/office/drawing/2014/main" id="{F9C964D1-2CFE-E8B2-4419-39FB3E8C7A84}"/>
              </a:ext>
            </a:extLst>
          </p:cNvPr>
          <p:cNvSpPr txBox="1"/>
          <p:nvPr/>
        </p:nvSpPr>
        <p:spPr>
          <a:xfrm>
            <a:off x="5994546" y="1824513"/>
            <a:ext cx="2400687" cy="1538883"/>
          </a:xfrm>
          <a:prstGeom prst="rect">
            <a:avLst/>
          </a:prstGeom>
          <a:noFill/>
        </p:spPr>
        <p:txBody>
          <a:bodyPr wrap="square" lIns="91440" tIns="45720" rIns="91440" bIns="45720" rtlCol="0" anchor="t">
            <a:spAutoFit/>
          </a:bodyPr>
          <a:lstStyle/>
          <a:p>
            <a:pPr algn="ctr" defTabSz="914400"/>
            <a:endParaRPr lang="en-GB" sz="1000" dirty="0">
              <a:solidFill>
                <a:prstClr val="black"/>
              </a:solidFill>
              <a:latin typeface="Calibri" panose="020F0502020204030204"/>
            </a:endParaRPr>
          </a:p>
          <a:p>
            <a:pPr algn="ctr" defTabSz="914400"/>
            <a:r>
              <a:rPr lang="en-GB" sz="1200" dirty="0">
                <a:solidFill>
                  <a:prstClr val="black"/>
                </a:solidFill>
                <a:latin typeface="Calibri" panose="020F0502020204030204"/>
              </a:rPr>
              <a:t>Consumers are looking for a way to be more social impactful in life. They are in search of a partner and not just a platform or a foundation. An organization that they can walk with on their journey.</a:t>
            </a:r>
          </a:p>
          <a:p>
            <a:pPr algn="ctr" defTabSz="914400"/>
            <a:r>
              <a:rPr lang="en-GB" sz="1200" dirty="0">
                <a:solidFill>
                  <a:prstClr val="black"/>
                </a:solidFill>
                <a:latin typeface="Calibri" panose="020F0502020204030204"/>
              </a:rPr>
              <a:t>.</a:t>
            </a:r>
          </a:p>
        </p:txBody>
      </p:sp>
      <p:sp>
        <p:nvSpPr>
          <p:cNvPr id="19" name="TextBox 18">
            <a:extLst>
              <a:ext uri="{FF2B5EF4-FFF2-40B4-BE49-F238E27FC236}">
                <a16:creationId xmlns:a16="http://schemas.microsoft.com/office/drawing/2014/main" id="{79FAC9A5-22C2-1EDE-E595-A8487CD63C8B}"/>
              </a:ext>
            </a:extLst>
          </p:cNvPr>
          <p:cNvSpPr txBox="1"/>
          <p:nvPr/>
        </p:nvSpPr>
        <p:spPr>
          <a:xfrm>
            <a:off x="8993447" y="2039131"/>
            <a:ext cx="2103955" cy="1015663"/>
          </a:xfrm>
          <a:prstGeom prst="rect">
            <a:avLst/>
          </a:prstGeom>
          <a:noFill/>
        </p:spPr>
        <p:txBody>
          <a:bodyPr wrap="square" rtlCol="0">
            <a:spAutoFit/>
          </a:bodyPr>
          <a:lstStyle/>
          <a:p>
            <a:r>
              <a:rPr lang="en-ZA" sz="1200" dirty="0">
                <a:latin typeface="Calibri" panose="020F0502020204030204" pitchFamily="34" charset="0"/>
                <a:cs typeface="Calibri" panose="020F0502020204030204" pitchFamily="34" charset="0"/>
              </a:rPr>
              <a:t>Transforms people’s lives by giving messages of and raising funds to provide wheel chairs, prosthetic limbs and other services to amputees.</a:t>
            </a:r>
          </a:p>
        </p:txBody>
      </p:sp>
      <p:sp>
        <p:nvSpPr>
          <p:cNvPr id="20" name="TextBox 19">
            <a:extLst>
              <a:ext uri="{FF2B5EF4-FFF2-40B4-BE49-F238E27FC236}">
                <a16:creationId xmlns:a16="http://schemas.microsoft.com/office/drawing/2014/main" id="{6CD86435-79C3-98BF-61CC-4C897A71F87D}"/>
              </a:ext>
            </a:extLst>
          </p:cNvPr>
          <p:cNvSpPr txBox="1"/>
          <p:nvPr/>
        </p:nvSpPr>
        <p:spPr>
          <a:xfrm>
            <a:off x="7384968" y="6329229"/>
            <a:ext cx="2500022" cy="307777"/>
          </a:xfrm>
          <a:prstGeom prst="rect">
            <a:avLst/>
          </a:prstGeom>
          <a:noFill/>
        </p:spPr>
        <p:txBody>
          <a:bodyPr wrap="square" lIns="91440" tIns="45720" rIns="91440" bIns="45720" rtlCol="0" anchor="t">
            <a:spAutoFit/>
          </a:bodyPr>
          <a:lstStyle/>
          <a:p>
            <a:pPr algn="ctr" defTabSz="914400"/>
            <a:r>
              <a:rPr lang="en-US" sz="1400" b="1" dirty="0">
                <a:solidFill>
                  <a:srgbClr val="00B050"/>
                </a:solidFill>
                <a:latin typeface="Calibri" panose="020F0502020204030204"/>
              </a:rPr>
              <a:t>CATEGORY TRUTH</a:t>
            </a:r>
            <a:endParaRPr lang="en-GB" sz="1400" b="1" dirty="0">
              <a:solidFill>
                <a:srgbClr val="00B050"/>
              </a:solidFill>
              <a:latin typeface="Calibri" panose="020F0502020204030204"/>
            </a:endParaRPr>
          </a:p>
        </p:txBody>
      </p:sp>
      <p:sp>
        <p:nvSpPr>
          <p:cNvPr id="2" name="TextBox 1">
            <a:extLst>
              <a:ext uri="{FF2B5EF4-FFF2-40B4-BE49-F238E27FC236}">
                <a16:creationId xmlns:a16="http://schemas.microsoft.com/office/drawing/2014/main" id="{1763AB9E-8996-5D55-1BCA-87223849E882}"/>
              </a:ext>
            </a:extLst>
          </p:cNvPr>
          <p:cNvSpPr txBox="1"/>
          <p:nvPr/>
        </p:nvSpPr>
        <p:spPr>
          <a:xfrm>
            <a:off x="7466120" y="4084838"/>
            <a:ext cx="2468055" cy="1489650"/>
          </a:xfrm>
          <a:prstGeom prst="rect">
            <a:avLst/>
          </a:prstGeom>
          <a:noFill/>
        </p:spPr>
        <p:txBody>
          <a:bodyPr wrap="square" lIns="0" tIns="0" rIns="0" bIns="0" rtlCol="0" anchor="ctr">
            <a:noAutofit/>
          </a:bodyPr>
          <a:lstStyle/>
          <a:p>
            <a:pPr algn="ctr" defTabSz="914400">
              <a:defRPr/>
            </a:pPr>
            <a:r>
              <a:rPr lang="en-GB" sz="1200" dirty="0">
                <a:latin typeface="Calibri" panose="020F0502020204030204" pitchFamily="34" charset="0"/>
                <a:cs typeface="Calibri" panose="020F0502020204030204" pitchFamily="34" charset="0"/>
              </a:rPr>
              <a:t>The category is considerably predictable, presenting multiple windows of opportunity within media, primarily linked to social media, influencers, TV, radio, OOH and experiential in-store. Feet of Grace Foundation needs to amplify it’s leadership position by pioneering within these</a:t>
            </a:r>
          </a:p>
          <a:p>
            <a:pPr algn="ctr" defTabSz="914400">
              <a:defRPr/>
            </a:pPr>
            <a:r>
              <a:rPr lang="en-GB" sz="1200" dirty="0">
                <a:latin typeface="Calibri" panose="020F0502020204030204" pitchFamily="34" charset="0"/>
                <a:cs typeface="Calibri" panose="020F0502020204030204" pitchFamily="34" charset="0"/>
              </a:rPr>
              <a:t>high-potential gaps.</a:t>
            </a:r>
          </a:p>
        </p:txBody>
      </p:sp>
    </p:spTree>
    <p:extLst>
      <p:ext uri="{BB962C8B-B14F-4D97-AF65-F5344CB8AC3E}">
        <p14:creationId xmlns:p14="http://schemas.microsoft.com/office/powerpoint/2010/main" val="42033138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ome | Feet of Grace Foundation">
            <a:extLst>
              <a:ext uri="{FF2B5EF4-FFF2-40B4-BE49-F238E27FC236}">
                <a16:creationId xmlns:a16="http://schemas.microsoft.com/office/drawing/2014/main" id="{294A1105-7C28-1C77-647F-CEF64D098AE5}"/>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0915650" y="200024"/>
            <a:ext cx="1160991" cy="779343"/>
          </a:xfrm>
          <a:prstGeom prst="rect">
            <a:avLst/>
          </a:prstGeom>
          <a:noFill/>
          <a:extLst>
            <a:ext uri="{909E8E84-426E-40DD-AFC4-6F175D3DCCD1}">
              <a14:hiddenFill xmlns:a14="http://schemas.microsoft.com/office/drawing/2010/main">
                <a:solidFill>
                  <a:srgbClr val="FFFFFF"/>
                </a:solidFill>
              </a14:hiddenFill>
            </a:ext>
          </a:extLst>
        </p:spPr>
      </p:pic>
      <p:sp>
        <p:nvSpPr>
          <p:cNvPr id="5" name="Freeform: Shape 4">
            <a:extLst>
              <a:ext uri="{FF2B5EF4-FFF2-40B4-BE49-F238E27FC236}">
                <a16:creationId xmlns:a16="http://schemas.microsoft.com/office/drawing/2014/main" id="{467445B0-34EC-7275-4C7B-78BA23B012E8}"/>
              </a:ext>
            </a:extLst>
          </p:cNvPr>
          <p:cNvSpPr/>
          <p:nvPr/>
        </p:nvSpPr>
        <p:spPr>
          <a:xfrm>
            <a:off x="154223" y="19050"/>
            <a:ext cx="2789002" cy="1143130"/>
          </a:xfrm>
          <a:custGeom>
            <a:avLst/>
            <a:gdLst>
              <a:gd name="connsiteX0" fmla="*/ 588727 w 2789002"/>
              <a:gd name="connsiteY0" fmla="*/ 123825 h 1143130"/>
              <a:gd name="connsiteX1" fmla="*/ 131527 w 2789002"/>
              <a:gd name="connsiteY1" fmla="*/ 1143000 h 1143130"/>
              <a:gd name="connsiteX2" fmla="*/ 2665177 w 2789002"/>
              <a:gd name="connsiteY2" fmla="*/ 66675 h 1143130"/>
              <a:gd name="connsiteX3" fmla="*/ 2665177 w 2789002"/>
              <a:gd name="connsiteY3" fmla="*/ 66675 h 1143130"/>
              <a:gd name="connsiteX4" fmla="*/ 2789002 w 2789002"/>
              <a:gd name="connsiteY4" fmla="*/ 0 h 1143130"/>
              <a:gd name="connsiteX5" fmla="*/ 2789002 w 2789002"/>
              <a:gd name="connsiteY5" fmla="*/ 0 h 11431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789002" h="1143130">
                <a:moveTo>
                  <a:pt x="588727" y="123825"/>
                </a:moveTo>
                <a:cubicBezTo>
                  <a:pt x="187089" y="638175"/>
                  <a:pt x="-214548" y="1152525"/>
                  <a:pt x="131527" y="1143000"/>
                </a:cubicBezTo>
                <a:cubicBezTo>
                  <a:pt x="477602" y="1133475"/>
                  <a:pt x="2665177" y="66675"/>
                  <a:pt x="2665177" y="66675"/>
                </a:cubicBezTo>
                <a:lnTo>
                  <a:pt x="2665177" y="66675"/>
                </a:lnTo>
                <a:lnTo>
                  <a:pt x="2789002" y="0"/>
                </a:lnTo>
                <a:lnTo>
                  <a:pt x="2789002" y="0"/>
                </a:lnTo>
              </a:path>
            </a:pathLst>
          </a:cu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dirty="0"/>
          </a:p>
        </p:txBody>
      </p:sp>
      <p:sp>
        <p:nvSpPr>
          <p:cNvPr id="6" name="Freeform: Shape 5">
            <a:extLst>
              <a:ext uri="{FF2B5EF4-FFF2-40B4-BE49-F238E27FC236}">
                <a16:creationId xmlns:a16="http://schemas.microsoft.com/office/drawing/2014/main" id="{5A67406C-7AE8-E385-71A9-9FB484D90D21}"/>
              </a:ext>
            </a:extLst>
          </p:cNvPr>
          <p:cNvSpPr/>
          <p:nvPr/>
        </p:nvSpPr>
        <p:spPr>
          <a:xfrm>
            <a:off x="344658" y="35511"/>
            <a:ext cx="2185478" cy="843881"/>
          </a:xfrm>
          <a:custGeom>
            <a:avLst/>
            <a:gdLst>
              <a:gd name="connsiteX0" fmla="*/ 694029 w 2185478"/>
              <a:gd name="connsiteY0" fmla="*/ 97654 h 843881"/>
              <a:gd name="connsiteX1" fmla="*/ 72592 w 2185478"/>
              <a:gd name="connsiteY1" fmla="*/ 843378 h 843881"/>
              <a:gd name="connsiteX2" fmla="*/ 2185478 w 2185478"/>
              <a:gd name="connsiteY2" fmla="*/ 0 h 843881"/>
              <a:gd name="connsiteX3" fmla="*/ 2185478 w 2185478"/>
              <a:gd name="connsiteY3" fmla="*/ 0 h 843881"/>
              <a:gd name="connsiteX4" fmla="*/ 2185478 w 2185478"/>
              <a:gd name="connsiteY4" fmla="*/ 0 h 8438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85478" h="843881">
                <a:moveTo>
                  <a:pt x="694029" y="97654"/>
                </a:moveTo>
                <a:cubicBezTo>
                  <a:pt x="259023" y="478654"/>
                  <a:pt x="-175983" y="859654"/>
                  <a:pt x="72592" y="843378"/>
                </a:cubicBezTo>
                <a:cubicBezTo>
                  <a:pt x="321167" y="827102"/>
                  <a:pt x="2185478" y="0"/>
                  <a:pt x="2185478" y="0"/>
                </a:cubicBezTo>
                <a:lnTo>
                  <a:pt x="2185478" y="0"/>
                </a:lnTo>
                <a:lnTo>
                  <a:pt x="2185478" y="0"/>
                </a:lnTo>
              </a:path>
            </a:pathLst>
          </a:cu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7" name="Freeform: Shape 6">
            <a:extLst>
              <a:ext uri="{FF2B5EF4-FFF2-40B4-BE49-F238E27FC236}">
                <a16:creationId xmlns:a16="http://schemas.microsoft.com/office/drawing/2014/main" id="{77AAA746-82FF-5E3C-C82D-234B1334D8D4}"/>
              </a:ext>
            </a:extLst>
          </p:cNvPr>
          <p:cNvSpPr/>
          <p:nvPr/>
        </p:nvSpPr>
        <p:spPr>
          <a:xfrm>
            <a:off x="754602" y="203793"/>
            <a:ext cx="612559" cy="435007"/>
          </a:xfrm>
          <a:custGeom>
            <a:avLst/>
            <a:gdLst>
              <a:gd name="connsiteX0" fmla="*/ 568170 w 568170"/>
              <a:gd name="connsiteY0" fmla="*/ 0 h 452762"/>
              <a:gd name="connsiteX1" fmla="*/ 0 w 568170"/>
              <a:gd name="connsiteY1" fmla="*/ 452762 h 452762"/>
              <a:gd name="connsiteX2" fmla="*/ 0 w 568170"/>
              <a:gd name="connsiteY2" fmla="*/ 452762 h 452762"/>
              <a:gd name="connsiteX3" fmla="*/ 0 w 568170"/>
              <a:gd name="connsiteY3" fmla="*/ 452762 h 452762"/>
            </a:gdLst>
            <a:ahLst/>
            <a:cxnLst>
              <a:cxn ang="0">
                <a:pos x="connsiteX0" y="connsiteY0"/>
              </a:cxn>
              <a:cxn ang="0">
                <a:pos x="connsiteX1" y="connsiteY1"/>
              </a:cxn>
              <a:cxn ang="0">
                <a:pos x="connsiteX2" y="connsiteY2"/>
              </a:cxn>
              <a:cxn ang="0">
                <a:pos x="connsiteX3" y="connsiteY3"/>
              </a:cxn>
            </a:cxnLst>
            <a:rect l="l" t="t" r="r" b="b"/>
            <a:pathLst>
              <a:path w="568170" h="452762">
                <a:moveTo>
                  <a:pt x="568170" y="0"/>
                </a:moveTo>
                <a:lnTo>
                  <a:pt x="0" y="452762"/>
                </a:lnTo>
                <a:lnTo>
                  <a:pt x="0" y="452762"/>
                </a:lnTo>
                <a:lnTo>
                  <a:pt x="0" y="452762"/>
                </a:lnTo>
              </a:path>
            </a:pathLst>
          </a:cu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dirty="0"/>
          </a:p>
        </p:txBody>
      </p:sp>
      <p:sp>
        <p:nvSpPr>
          <p:cNvPr id="2" name="TextBox 1">
            <a:extLst>
              <a:ext uri="{FF2B5EF4-FFF2-40B4-BE49-F238E27FC236}">
                <a16:creationId xmlns:a16="http://schemas.microsoft.com/office/drawing/2014/main" id="{586859E4-061D-B3FC-AC34-0F09EC916F86}"/>
              </a:ext>
            </a:extLst>
          </p:cNvPr>
          <p:cNvSpPr txBox="1"/>
          <p:nvPr/>
        </p:nvSpPr>
        <p:spPr>
          <a:xfrm>
            <a:off x="1936978" y="365808"/>
            <a:ext cx="7743851" cy="584775"/>
          </a:xfrm>
          <a:prstGeom prst="rect">
            <a:avLst/>
          </a:prstGeom>
          <a:noFill/>
        </p:spPr>
        <p:txBody>
          <a:bodyPr wrap="none" rtlCol="0">
            <a:spAutoFit/>
          </a:bodyPr>
          <a:lstStyle/>
          <a:p>
            <a:pPr defTabSz="914400"/>
            <a:r>
              <a:rPr lang="en-ZA" sz="3200" b="1" dirty="0">
                <a:solidFill>
                  <a:srgbClr val="7030A0"/>
                </a:solidFill>
                <a:latin typeface="Calibri" panose="020F0502020204030204"/>
              </a:rPr>
              <a:t>UNPACKING THE </a:t>
            </a:r>
            <a:r>
              <a:rPr lang="en-KE" sz="3200" b="1" dirty="0">
                <a:solidFill>
                  <a:srgbClr val="7030A0"/>
                </a:solidFill>
                <a:latin typeface="Calibri" panose="020F0502020204030204"/>
              </a:rPr>
              <a:t>INTERNAL GUIDING THEME</a:t>
            </a:r>
          </a:p>
        </p:txBody>
      </p:sp>
      <p:sp>
        <p:nvSpPr>
          <p:cNvPr id="3" name="TextBox 2">
            <a:extLst>
              <a:ext uri="{FF2B5EF4-FFF2-40B4-BE49-F238E27FC236}">
                <a16:creationId xmlns:a16="http://schemas.microsoft.com/office/drawing/2014/main" id="{9B400904-FA6E-C0AA-99FE-9AFB22CBC0D7}"/>
              </a:ext>
            </a:extLst>
          </p:cNvPr>
          <p:cNvSpPr txBox="1"/>
          <p:nvPr/>
        </p:nvSpPr>
        <p:spPr>
          <a:xfrm>
            <a:off x="489822" y="1283790"/>
            <a:ext cx="5706791" cy="572198"/>
          </a:xfrm>
          <a:prstGeom prst="rect">
            <a:avLst/>
          </a:prstGeom>
          <a:noFill/>
        </p:spPr>
        <p:txBody>
          <a:bodyPr wrap="square" lIns="0" tIns="0" rIns="0" bIns="0" rtlCol="0" anchor="ctr">
            <a:noAutofit/>
          </a:bodyPr>
          <a:lstStyle/>
          <a:p>
            <a:pPr defTabSz="914400">
              <a:defRPr/>
            </a:pPr>
            <a:r>
              <a:rPr lang="en-GB" sz="2000" b="1" dirty="0">
                <a:latin typeface="Calibri" panose="020F0502020204030204" pitchFamily="34" charset="0"/>
                <a:cs typeface="Calibri" panose="020F0502020204030204" pitchFamily="34" charset="0"/>
              </a:rPr>
              <a:t>The guiding theme speaks to encouraging &amp; empowering empathy in three ways:</a:t>
            </a:r>
          </a:p>
        </p:txBody>
      </p:sp>
      <p:sp>
        <p:nvSpPr>
          <p:cNvPr id="8" name="TextBox 7">
            <a:extLst>
              <a:ext uri="{FF2B5EF4-FFF2-40B4-BE49-F238E27FC236}">
                <a16:creationId xmlns:a16="http://schemas.microsoft.com/office/drawing/2014/main" id="{7D33F796-D9FB-C6AB-BCA6-4EA50D5B0797}"/>
              </a:ext>
            </a:extLst>
          </p:cNvPr>
          <p:cNvSpPr txBox="1"/>
          <p:nvPr/>
        </p:nvSpPr>
        <p:spPr>
          <a:xfrm>
            <a:off x="405300" y="2289225"/>
            <a:ext cx="5103630" cy="2524050"/>
          </a:xfrm>
          <a:prstGeom prst="rect">
            <a:avLst/>
          </a:prstGeom>
          <a:noFill/>
        </p:spPr>
        <p:txBody>
          <a:bodyPr wrap="square" lIns="0" tIns="0" rIns="0" bIns="0" rtlCol="0" anchor="ctr">
            <a:noAutofit/>
          </a:bodyPr>
          <a:lstStyle/>
          <a:p>
            <a:pPr marL="228600" indent="-228600" defTabSz="914400">
              <a:buClr>
                <a:srgbClr val="00F495"/>
              </a:buClr>
              <a:buFontTx/>
              <a:buAutoNum type="arabicPeriod"/>
              <a:defRPr/>
            </a:pPr>
            <a:r>
              <a:rPr lang="en-GB" sz="1600" dirty="0">
                <a:latin typeface="Calibri" panose="020F0502020204030204" pitchFamily="34" charset="0"/>
                <a:cs typeface="Calibri" panose="020F0502020204030204" pitchFamily="34" charset="0"/>
              </a:rPr>
              <a:t>Encouraging our audience to be more </a:t>
            </a:r>
            <a:r>
              <a:rPr lang="en-GB" sz="1600" b="1" dirty="0">
                <a:latin typeface="Calibri" panose="020F0502020204030204" pitchFamily="34" charset="0"/>
                <a:cs typeface="Calibri" panose="020F0502020204030204" pitchFamily="34" charset="0"/>
              </a:rPr>
              <a:t>caring around amputees in a move to humanize them. </a:t>
            </a:r>
            <a:r>
              <a:rPr lang="en-GB" sz="1600" dirty="0">
                <a:latin typeface="Calibri" panose="020F0502020204030204" pitchFamily="34" charset="0"/>
                <a:cs typeface="Calibri" panose="020F0502020204030204" pitchFamily="34" charset="0"/>
              </a:rPr>
              <a:t>People should see them as equals</a:t>
            </a:r>
            <a:r>
              <a:rPr lang="en-GB" sz="1600" b="1" dirty="0">
                <a:latin typeface="Calibri" panose="020F0502020204030204" pitchFamily="34" charset="0"/>
                <a:cs typeface="Calibri" panose="020F0502020204030204" pitchFamily="34" charset="0"/>
              </a:rPr>
              <a:t>.</a:t>
            </a:r>
            <a:endParaRPr lang="en-GB" sz="1600" dirty="0">
              <a:latin typeface="Calibri" panose="020F0502020204030204" pitchFamily="34" charset="0"/>
              <a:cs typeface="Calibri" panose="020F0502020204030204" pitchFamily="34" charset="0"/>
            </a:endParaRPr>
          </a:p>
          <a:p>
            <a:pPr marL="228600" indent="-228600" defTabSz="914400">
              <a:buClr>
                <a:srgbClr val="00F495"/>
              </a:buClr>
              <a:buFontTx/>
              <a:buAutoNum type="arabicPeriod"/>
              <a:defRPr/>
            </a:pPr>
            <a:endParaRPr lang="en-GB" sz="1600" dirty="0">
              <a:latin typeface="Calibri" panose="020F0502020204030204" pitchFamily="34" charset="0"/>
              <a:cs typeface="Calibri" panose="020F0502020204030204" pitchFamily="34" charset="0"/>
            </a:endParaRPr>
          </a:p>
          <a:p>
            <a:pPr marL="228600" indent="-228600" defTabSz="914400">
              <a:buClr>
                <a:srgbClr val="00F495"/>
              </a:buClr>
              <a:buFontTx/>
              <a:buAutoNum type="arabicPeriod"/>
              <a:defRPr/>
            </a:pPr>
            <a:r>
              <a:rPr lang="en-GB" sz="1600" dirty="0">
                <a:latin typeface="Calibri" panose="020F0502020204030204" pitchFamily="34" charset="0"/>
                <a:cs typeface="Calibri" panose="020F0502020204030204" pitchFamily="34" charset="0"/>
              </a:rPr>
              <a:t>Encouraging our audiences’ </a:t>
            </a:r>
            <a:r>
              <a:rPr lang="en-GB" sz="1600" b="1" dirty="0">
                <a:latin typeface="Calibri" panose="020F0502020204030204" pitchFamily="34" charset="0"/>
                <a:cs typeface="Calibri" panose="020F0502020204030204" pitchFamily="34" charset="0"/>
              </a:rPr>
              <a:t>spirit of empathy </a:t>
            </a:r>
            <a:r>
              <a:rPr lang="en-GB" sz="1600" dirty="0">
                <a:latin typeface="Calibri" panose="020F0502020204030204" pitchFamily="34" charset="0"/>
                <a:cs typeface="Calibri" panose="020F0502020204030204" pitchFamily="34" charset="0"/>
              </a:rPr>
              <a:t>in the activities they undertake day to day.</a:t>
            </a:r>
          </a:p>
          <a:p>
            <a:pPr marL="228600" indent="-228600" defTabSz="914400">
              <a:buClr>
                <a:srgbClr val="00F495"/>
              </a:buClr>
              <a:buFontTx/>
              <a:buAutoNum type="arabicPeriod"/>
              <a:defRPr/>
            </a:pPr>
            <a:endParaRPr lang="en-GB" sz="1600" dirty="0">
              <a:latin typeface="Calibri" panose="020F0502020204030204" pitchFamily="34" charset="0"/>
              <a:cs typeface="Calibri" panose="020F0502020204030204" pitchFamily="34" charset="0"/>
            </a:endParaRPr>
          </a:p>
          <a:p>
            <a:pPr marL="228600" indent="-228600" defTabSz="914400">
              <a:buClr>
                <a:srgbClr val="00F495"/>
              </a:buClr>
              <a:buFontTx/>
              <a:buAutoNum type="arabicPeriod"/>
              <a:defRPr/>
            </a:pPr>
            <a:r>
              <a:rPr lang="en-GB" sz="1600" dirty="0">
                <a:latin typeface="Calibri" panose="020F0502020204030204" pitchFamily="34" charset="0"/>
                <a:cs typeface="Calibri" panose="020F0502020204030204" pitchFamily="34" charset="0"/>
              </a:rPr>
              <a:t>Explorative and evolutionary</a:t>
            </a:r>
            <a:r>
              <a:rPr lang="en-GB" sz="1600" b="1" dirty="0">
                <a:latin typeface="Calibri" panose="020F0502020204030204" pitchFamily="34" charset="0"/>
                <a:cs typeface="Calibri" panose="020F0502020204030204" pitchFamily="34" charset="0"/>
              </a:rPr>
              <a:t> approach to media </a:t>
            </a:r>
            <a:r>
              <a:rPr lang="en-GB" sz="1600" dirty="0">
                <a:latin typeface="Calibri" panose="020F0502020204030204" pitchFamily="34" charset="0"/>
                <a:cs typeface="Calibri" panose="020F0502020204030204" pitchFamily="34" charset="0"/>
              </a:rPr>
              <a:t>by taking on an innovative multi-channel approach</a:t>
            </a:r>
          </a:p>
        </p:txBody>
      </p:sp>
      <p:sp>
        <p:nvSpPr>
          <p:cNvPr id="11" name="Rectangle 10">
            <a:extLst>
              <a:ext uri="{FF2B5EF4-FFF2-40B4-BE49-F238E27FC236}">
                <a16:creationId xmlns:a16="http://schemas.microsoft.com/office/drawing/2014/main" id="{BCE7C923-096C-4EF0-4399-0A18AABE4405}"/>
              </a:ext>
            </a:extLst>
          </p:cNvPr>
          <p:cNvSpPr/>
          <p:nvPr/>
        </p:nvSpPr>
        <p:spPr bwMode="gray">
          <a:xfrm>
            <a:off x="6517885" y="1929265"/>
            <a:ext cx="5095515" cy="3859278"/>
          </a:xfrm>
          <a:prstGeom prst="rect">
            <a:avLst/>
          </a:prstGeom>
          <a:solidFill>
            <a:schemeClr val="bg1">
              <a:lumMod val="95000"/>
            </a:schemeClr>
          </a:solidFill>
          <a:ln w="76200" cap="flat" cmpd="sng" algn="ctr">
            <a:solidFill>
              <a:srgbClr val="00F495">
                <a:lumMod val="20000"/>
                <a:lumOff val="80000"/>
              </a:srgbClr>
            </a:solidFill>
            <a:prstDash val="solid"/>
            <a:miter lim="800000"/>
          </a:ln>
          <a:effectLst/>
        </p:spPr>
        <p:txBody>
          <a:bodyPr lIns="72000" tIns="72000" rIns="72000" bIns="72000" rtlCol="0" anchor="t"/>
          <a:lstStyle/>
          <a:p>
            <a:pPr marL="0" marR="0" lvl="0" indent="0" defTabSz="914400" eaLnBrk="1" fontAlgn="auto" latinLnBrk="0" hangingPunct="1">
              <a:lnSpc>
                <a:spcPct val="100000"/>
              </a:lnSpc>
              <a:spcBef>
                <a:spcPts val="0"/>
              </a:spcBef>
              <a:spcAft>
                <a:spcPts val="600"/>
              </a:spcAft>
              <a:buClrTx/>
              <a:buSzTx/>
              <a:buFontTx/>
              <a:buNone/>
              <a:tabLst/>
              <a:defRPr/>
            </a:pPr>
            <a:endParaRPr kumimoji="0" lang="en-KE" sz="2400" b="0" i="0" u="none" strike="noStrike" kern="0" cap="none" spc="0" normalizeH="0" baseline="0" noProof="0">
              <a:ln>
                <a:noFill/>
              </a:ln>
              <a:solidFill>
                <a:srgbClr val="FFFFFF"/>
              </a:solidFill>
              <a:effectLst/>
              <a:uLnTx/>
              <a:uFillTx/>
              <a:latin typeface="Avenir Next LT Pro"/>
              <a:ea typeface="+mn-ea"/>
              <a:cs typeface="+mn-cs"/>
            </a:endParaRPr>
          </a:p>
        </p:txBody>
      </p:sp>
      <p:sp>
        <p:nvSpPr>
          <p:cNvPr id="12" name="Oval 11">
            <a:extLst>
              <a:ext uri="{FF2B5EF4-FFF2-40B4-BE49-F238E27FC236}">
                <a16:creationId xmlns:a16="http://schemas.microsoft.com/office/drawing/2014/main" id="{17728A22-56E7-E81F-EF7D-01E465F328A9}"/>
              </a:ext>
            </a:extLst>
          </p:cNvPr>
          <p:cNvSpPr/>
          <p:nvPr/>
        </p:nvSpPr>
        <p:spPr bwMode="gray">
          <a:xfrm>
            <a:off x="6842821" y="2243087"/>
            <a:ext cx="648000" cy="648000"/>
          </a:xfrm>
          <a:prstGeom prst="ellipse">
            <a:avLst/>
          </a:prstGeom>
          <a:solidFill>
            <a:srgbClr val="FF6563"/>
          </a:solidFill>
          <a:ln w="76200" cap="flat" cmpd="sng" algn="ctr">
            <a:noFill/>
            <a:prstDash val="solid"/>
            <a:miter lim="800000"/>
          </a:ln>
          <a:effectLst/>
        </p:spPr>
        <p:txBody>
          <a:bodyPr lIns="72000" tIns="72000" rIns="72000" bIns="72000" rtlCol="0" anchor="t"/>
          <a:lstStyle/>
          <a:p>
            <a:pPr marL="0" marR="0" lvl="0" indent="0" defTabSz="914400" eaLnBrk="1" fontAlgn="auto" latinLnBrk="0" hangingPunct="1">
              <a:lnSpc>
                <a:spcPct val="100000"/>
              </a:lnSpc>
              <a:spcBef>
                <a:spcPts val="0"/>
              </a:spcBef>
              <a:spcAft>
                <a:spcPts val="600"/>
              </a:spcAft>
              <a:buClrTx/>
              <a:buSzTx/>
              <a:buFontTx/>
              <a:buNone/>
              <a:tabLst/>
              <a:defRPr/>
            </a:pPr>
            <a:endParaRPr kumimoji="0" lang="en-KE" sz="2400" b="0" i="0" u="none" strike="noStrike" kern="0" cap="none" spc="0" normalizeH="0" baseline="0" noProof="0">
              <a:ln>
                <a:noFill/>
              </a:ln>
              <a:solidFill>
                <a:srgbClr val="FFFFFF"/>
              </a:solidFill>
              <a:effectLst/>
              <a:uLnTx/>
              <a:uFillTx/>
              <a:latin typeface="Avenir Next LT Pro"/>
              <a:ea typeface="+mn-ea"/>
              <a:cs typeface="+mn-cs"/>
            </a:endParaRPr>
          </a:p>
        </p:txBody>
      </p:sp>
      <p:pic>
        <p:nvPicPr>
          <p:cNvPr id="13" name="Picture 8" descr="Digital ">
            <a:extLst>
              <a:ext uri="{FF2B5EF4-FFF2-40B4-BE49-F238E27FC236}">
                <a16:creationId xmlns:a16="http://schemas.microsoft.com/office/drawing/2014/main" id="{3B7BE74F-86C5-0A23-A799-5D3BF58D03A6}"/>
              </a:ext>
            </a:extLst>
          </p:cNvPr>
          <p:cNvPicPr>
            <a:picLocks noChangeAspect="1" noChangeArrowheads="1"/>
          </p:cNvPicPr>
          <p:nvPr/>
        </p:nvPicPr>
        <p:blipFill>
          <a:blip r:embed="rId3">
            <a:extLst>
              <a:ext uri="{BEBA8EAE-BF5A-486C-A8C5-ECC9F3942E4B}">
                <a14:imgProps xmlns:a14="http://schemas.microsoft.com/office/drawing/2010/main">
                  <a14:imgLayer r:embed="rId4">
                    <a14:imgEffect>
                      <a14:brightnessContrast bright="100000"/>
                    </a14:imgEffect>
                  </a14:imgLayer>
                </a14:imgProps>
              </a:ext>
              <a:ext uri="{28A0092B-C50C-407E-A947-70E740481C1C}">
                <a14:useLocalDpi xmlns:a14="http://schemas.microsoft.com/office/drawing/2010/main" val="0"/>
              </a:ext>
            </a:extLst>
          </a:blip>
          <a:srcRect/>
          <a:stretch>
            <a:fillRect/>
          </a:stretch>
        </p:blipFill>
        <p:spPr bwMode="auto">
          <a:xfrm>
            <a:off x="6971041" y="2413319"/>
            <a:ext cx="403886" cy="403886"/>
          </a:xfrm>
          <a:prstGeom prst="rect">
            <a:avLst/>
          </a:prstGeom>
          <a:noFill/>
          <a:extLst>
            <a:ext uri="{909E8E84-426E-40DD-AFC4-6F175D3DCCD1}">
              <a14:hiddenFill xmlns:a14="http://schemas.microsoft.com/office/drawing/2010/main">
                <a:solidFill>
                  <a:srgbClr val="FFFFFF"/>
                </a:solidFill>
              </a14:hiddenFill>
            </a:ext>
          </a:extLst>
        </p:spPr>
      </p:pic>
      <p:sp>
        <p:nvSpPr>
          <p:cNvPr id="14" name="Oval 13">
            <a:extLst>
              <a:ext uri="{FF2B5EF4-FFF2-40B4-BE49-F238E27FC236}">
                <a16:creationId xmlns:a16="http://schemas.microsoft.com/office/drawing/2014/main" id="{2D39302D-F980-9F57-C76F-C5A17165B6C0}"/>
              </a:ext>
            </a:extLst>
          </p:cNvPr>
          <p:cNvSpPr/>
          <p:nvPr/>
        </p:nvSpPr>
        <p:spPr bwMode="gray">
          <a:xfrm>
            <a:off x="8138900" y="2210303"/>
            <a:ext cx="648000" cy="648000"/>
          </a:xfrm>
          <a:prstGeom prst="ellipse">
            <a:avLst/>
          </a:prstGeom>
          <a:solidFill>
            <a:srgbClr val="FF6563"/>
          </a:solidFill>
          <a:ln w="76200" cap="flat" cmpd="sng" algn="ctr">
            <a:noFill/>
            <a:prstDash val="solid"/>
            <a:miter lim="800000"/>
          </a:ln>
          <a:effectLst/>
        </p:spPr>
        <p:txBody>
          <a:bodyPr lIns="72000" tIns="72000" rIns="72000" bIns="72000" rtlCol="0" anchor="t"/>
          <a:lstStyle/>
          <a:p>
            <a:pPr marL="0" marR="0" lvl="0" indent="0" defTabSz="914400" eaLnBrk="1" fontAlgn="auto" latinLnBrk="0" hangingPunct="1">
              <a:lnSpc>
                <a:spcPct val="100000"/>
              </a:lnSpc>
              <a:spcBef>
                <a:spcPts val="0"/>
              </a:spcBef>
              <a:spcAft>
                <a:spcPts val="600"/>
              </a:spcAft>
              <a:buClrTx/>
              <a:buSzTx/>
              <a:buFontTx/>
              <a:buNone/>
              <a:tabLst/>
              <a:defRPr/>
            </a:pPr>
            <a:endParaRPr kumimoji="0" lang="en-KE" sz="2400" b="0" i="0" u="none" strike="noStrike" kern="0" cap="none" spc="0" normalizeH="0" baseline="0" noProof="0">
              <a:ln>
                <a:noFill/>
              </a:ln>
              <a:solidFill>
                <a:srgbClr val="FFFFFF"/>
              </a:solidFill>
              <a:effectLst/>
              <a:uLnTx/>
              <a:uFillTx/>
              <a:latin typeface="Avenir Next LT Pro"/>
              <a:ea typeface="+mn-ea"/>
              <a:cs typeface="+mn-cs"/>
            </a:endParaRPr>
          </a:p>
        </p:txBody>
      </p:sp>
      <p:pic>
        <p:nvPicPr>
          <p:cNvPr id="15" name="Picture 2" descr="Tv ">
            <a:extLst>
              <a:ext uri="{FF2B5EF4-FFF2-40B4-BE49-F238E27FC236}">
                <a16:creationId xmlns:a16="http://schemas.microsoft.com/office/drawing/2014/main" id="{BEB84EB5-A4EE-02C6-D6C2-FA6EDD990E36}"/>
              </a:ext>
            </a:extLst>
          </p:cNvPr>
          <p:cNvPicPr>
            <a:picLocks noChangeAspect="1" noChangeArrowheads="1"/>
          </p:cNvPicPr>
          <p:nvPr/>
        </p:nvPicPr>
        <p:blipFill>
          <a:blip r:embed="rId5">
            <a:extLst>
              <a:ext uri="{BEBA8EAE-BF5A-486C-A8C5-ECC9F3942E4B}">
                <a14:imgProps xmlns:a14="http://schemas.microsoft.com/office/drawing/2010/main">
                  <a14:imgLayer r:embed="rId6">
                    <a14:imgEffect>
                      <a14:brightnessContrast bright="100000"/>
                    </a14:imgEffect>
                  </a14:imgLayer>
                </a14:imgProps>
              </a:ext>
              <a:ext uri="{28A0092B-C50C-407E-A947-70E740481C1C}">
                <a14:useLocalDpi xmlns:a14="http://schemas.microsoft.com/office/drawing/2010/main" val="0"/>
              </a:ext>
            </a:extLst>
          </a:blip>
          <a:srcRect/>
          <a:stretch>
            <a:fillRect/>
          </a:stretch>
        </p:blipFill>
        <p:spPr bwMode="auto">
          <a:xfrm>
            <a:off x="8295210" y="2365144"/>
            <a:ext cx="403885" cy="403885"/>
          </a:xfrm>
          <a:prstGeom prst="rect">
            <a:avLst/>
          </a:prstGeom>
          <a:noFill/>
          <a:extLst>
            <a:ext uri="{909E8E84-426E-40DD-AFC4-6F175D3DCCD1}">
              <a14:hiddenFill xmlns:a14="http://schemas.microsoft.com/office/drawing/2010/main">
                <a:solidFill>
                  <a:srgbClr val="FFFFFF"/>
                </a:solidFill>
              </a14:hiddenFill>
            </a:ext>
          </a:extLst>
        </p:spPr>
      </p:pic>
      <p:sp>
        <p:nvSpPr>
          <p:cNvPr id="17" name="TextBox 16">
            <a:extLst>
              <a:ext uri="{FF2B5EF4-FFF2-40B4-BE49-F238E27FC236}">
                <a16:creationId xmlns:a16="http://schemas.microsoft.com/office/drawing/2014/main" id="{45433AA4-C234-EEB5-17AD-BACE92E50552}"/>
              </a:ext>
            </a:extLst>
          </p:cNvPr>
          <p:cNvSpPr txBox="1"/>
          <p:nvPr/>
        </p:nvSpPr>
        <p:spPr>
          <a:xfrm>
            <a:off x="6858344" y="2858303"/>
            <a:ext cx="4538887" cy="2663874"/>
          </a:xfrm>
          <a:prstGeom prst="rect">
            <a:avLst/>
          </a:prstGeom>
          <a:noFill/>
        </p:spPr>
        <p:txBody>
          <a:bodyPr wrap="square" lIns="0" tIns="0" rIns="0" bIns="0" rtlCol="0" anchor="ctr">
            <a:noAutofit/>
          </a:bodyPr>
          <a:lstStyle/>
          <a:p>
            <a:pPr marL="228600" indent="-228600" defTabSz="914400">
              <a:buFontTx/>
              <a:buAutoNum type="arabicPeriod"/>
              <a:defRPr/>
            </a:pPr>
            <a:r>
              <a:rPr lang="en-GB" sz="1200" dirty="0">
                <a:solidFill>
                  <a:srgbClr val="0030A0"/>
                </a:solidFill>
                <a:latin typeface="Avenir Next LT Pro"/>
              </a:rPr>
              <a:t>Our media exposure will focus on our target audiences passions and interests such as entertainment, charity, music contents etc. </a:t>
            </a:r>
          </a:p>
          <a:p>
            <a:pPr marL="228600" indent="-228600" defTabSz="914400">
              <a:buFontTx/>
              <a:buAutoNum type="arabicPeriod"/>
              <a:defRPr/>
            </a:pPr>
            <a:endParaRPr lang="en-GB" sz="1200" dirty="0">
              <a:solidFill>
                <a:srgbClr val="0030A0"/>
              </a:solidFill>
              <a:latin typeface="Avenir Next LT Pro"/>
            </a:endParaRPr>
          </a:p>
          <a:p>
            <a:pPr marL="228600" indent="-228600" defTabSz="914400">
              <a:buFontTx/>
              <a:buAutoNum type="arabicPeriod"/>
              <a:defRPr/>
            </a:pPr>
            <a:r>
              <a:rPr lang="en-GB" sz="1200" dirty="0">
                <a:solidFill>
                  <a:srgbClr val="0030A0"/>
                </a:solidFill>
                <a:latin typeface="Avenir Next LT Pro"/>
              </a:rPr>
              <a:t>Demonstration of how we can apply our theme “towards a society more comfortable with amputees” as a guide to our daily life.</a:t>
            </a:r>
          </a:p>
          <a:p>
            <a:pPr marL="228600" indent="-228600" defTabSz="914400">
              <a:buFontTx/>
              <a:buAutoNum type="arabicPeriod"/>
              <a:defRPr/>
            </a:pPr>
            <a:endParaRPr lang="en-GB" sz="1200" dirty="0">
              <a:solidFill>
                <a:srgbClr val="0030A0"/>
              </a:solidFill>
              <a:latin typeface="Avenir Next LT Pro"/>
            </a:endParaRPr>
          </a:p>
          <a:p>
            <a:pPr marL="228600" indent="-228600" defTabSz="914400">
              <a:buFontTx/>
              <a:buAutoNum type="arabicPeriod"/>
              <a:defRPr/>
            </a:pPr>
            <a:r>
              <a:rPr lang="en-GB" sz="1200" dirty="0">
                <a:solidFill>
                  <a:srgbClr val="0030A0"/>
                </a:solidFill>
                <a:latin typeface="Avenir Next LT Pro"/>
              </a:rPr>
              <a:t>Our media needs to be interlinked so as to maintain audience attention across their conversion journey i.e. a CTA on OOH prompting action on social etc.</a:t>
            </a:r>
          </a:p>
          <a:p>
            <a:pPr marL="228600" indent="-228600" defTabSz="914400">
              <a:buFontTx/>
              <a:buAutoNum type="arabicPeriod"/>
              <a:defRPr/>
            </a:pPr>
            <a:endParaRPr lang="en-GB" sz="1200" dirty="0">
              <a:solidFill>
                <a:srgbClr val="0030A0"/>
              </a:solidFill>
              <a:latin typeface="Avenir Next LT Pro"/>
            </a:endParaRPr>
          </a:p>
          <a:p>
            <a:pPr marL="228600" indent="-228600" defTabSz="914400">
              <a:buFontTx/>
              <a:buAutoNum type="arabicPeriod"/>
              <a:defRPr/>
            </a:pPr>
            <a:r>
              <a:rPr lang="en-GB" sz="1200" dirty="0">
                <a:solidFill>
                  <a:srgbClr val="0030A0"/>
                </a:solidFill>
                <a:latin typeface="Avenir Next LT Pro"/>
              </a:rPr>
              <a:t>In the spirit of empathy, media execution should portray a variety of formats in order to appeal to a wider audience base </a:t>
            </a:r>
          </a:p>
        </p:txBody>
      </p:sp>
      <p:sp>
        <p:nvSpPr>
          <p:cNvPr id="19" name="Oval 18">
            <a:extLst>
              <a:ext uri="{FF2B5EF4-FFF2-40B4-BE49-F238E27FC236}">
                <a16:creationId xmlns:a16="http://schemas.microsoft.com/office/drawing/2014/main" id="{EE5E378B-89F2-8895-4E67-0683C79C967D}"/>
              </a:ext>
            </a:extLst>
          </p:cNvPr>
          <p:cNvSpPr/>
          <p:nvPr/>
        </p:nvSpPr>
        <p:spPr bwMode="gray">
          <a:xfrm>
            <a:off x="9336563" y="2169205"/>
            <a:ext cx="648000" cy="648000"/>
          </a:xfrm>
          <a:prstGeom prst="ellipse">
            <a:avLst/>
          </a:prstGeom>
          <a:solidFill>
            <a:srgbClr val="FF6563"/>
          </a:solidFill>
          <a:ln w="76200" cap="flat" cmpd="sng" algn="ctr">
            <a:noFill/>
            <a:prstDash val="solid"/>
            <a:miter lim="800000"/>
          </a:ln>
          <a:effectLst/>
        </p:spPr>
        <p:txBody>
          <a:bodyPr lIns="72000" tIns="72000" rIns="72000" bIns="72000" rtlCol="0" anchor="t"/>
          <a:lstStyle/>
          <a:p>
            <a:pPr marL="0" marR="0" lvl="0" indent="0" defTabSz="914400" eaLnBrk="1" fontAlgn="auto" latinLnBrk="0" hangingPunct="1">
              <a:lnSpc>
                <a:spcPct val="100000"/>
              </a:lnSpc>
              <a:spcBef>
                <a:spcPts val="0"/>
              </a:spcBef>
              <a:spcAft>
                <a:spcPts val="600"/>
              </a:spcAft>
              <a:buClrTx/>
              <a:buSzTx/>
              <a:buFontTx/>
              <a:buNone/>
              <a:tabLst/>
              <a:defRPr/>
            </a:pPr>
            <a:endParaRPr kumimoji="0" lang="en-KE" sz="2400" b="0" i="0" u="none" strike="noStrike" kern="0" cap="none" spc="0" normalizeH="0" baseline="0" noProof="0">
              <a:ln>
                <a:noFill/>
              </a:ln>
              <a:solidFill>
                <a:srgbClr val="FFFFFF"/>
              </a:solidFill>
              <a:effectLst/>
              <a:uLnTx/>
              <a:uFillTx/>
              <a:latin typeface="Avenir Next LT Pro"/>
              <a:ea typeface="+mn-ea"/>
              <a:cs typeface="+mn-cs"/>
            </a:endParaRPr>
          </a:p>
        </p:txBody>
      </p:sp>
      <p:pic>
        <p:nvPicPr>
          <p:cNvPr id="20" name="Picture 4" descr="Billboard ">
            <a:extLst>
              <a:ext uri="{FF2B5EF4-FFF2-40B4-BE49-F238E27FC236}">
                <a16:creationId xmlns:a16="http://schemas.microsoft.com/office/drawing/2014/main" id="{33A760B7-25C0-F8D3-83ED-38CEE4C40D48}"/>
              </a:ext>
            </a:extLst>
          </p:cNvPr>
          <p:cNvPicPr>
            <a:picLocks noChangeAspect="1" noChangeArrowheads="1"/>
          </p:cNvPicPr>
          <p:nvPr/>
        </p:nvPicPr>
        <p:blipFill>
          <a:blip r:embed="rId7">
            <a:extLst>
              <a:ext uri="{BEBA8EAE-BF5A-486C-A8C5-ECC9F3942E4B}">
                <a14:imgProps xmlns:a14="http://schemas.microsoft.com/office/drawing/2010/main">
                  <a14:imgLayer r:embed="rId8">
                    <a14:imgEffect>
                      <a14:brightnessContrast bright="100000"/>
                    </a14:imgEffect>
                  </a14:imgLayer>
                </a14:imgProps>
              </a:ext>
              <a:ext uri="{28A0092B-C50C-407E-A947-70E740481C1C}">
                <a14:useLocalDpi xmlns:a14="http://schemas.microsoft.com/office/drawing/2010/main" val="0"/>
              </a:ext>
            </a:extLst>
          </a:blip>
          <a:srcRect/>
          <a:stretch>
            <a:fillRect/>
          </a:stretch>
        </p:blipFill>
        <p:spPr bwMode="auto">
          <a:xfrm>
            <a:off x="9434920" y="2289225"/>
            <a:ext cx="403885" cy="403885"/>
          </a:xfrm>
          <a:prstGeom prst="rect">
            <a:avLst/>
          </a:prstGeom>
          <a:noFill/>
          <a:extLst>
            <a:ext uri="{909E8E84-426E-40DD-AFC4-6F175D3DCCD1}">
              <a14:hiddenFill xmlns:a14="http://schemas.microsoft.com/office/drawing/2010/main">
                <a:solidFill>
                  <a:srgbClr val="FFFFFF"/>
                </a:solidFill>
              </a14:hiddenFill>
            </a:ext>
          </a:extLst>
        </p:spPr>
      </p:pic>
      <p:sp>
        <p:nvSpPr>
          <p:cNvPr id="21" name="Rectangle 20">
            <a:extLst>
              <a:ext uri="{FF2B5EF4-FFF2-40B4-BE49-F238E27FC236}">
                <a16:creationId xmlns:a16="http://schemas.microsoft.com/office/drawing/2014/main" id="{16CDA2AF-AF99-C1D8-F452-43938642CB8C}"/>
              </a:ext>
            </a:extLst>
          </p:cNvPr>
          <p:cNvSpPr/>
          <p:nvPr/>
        </p:nvSpPr>
        <p:spPr bwMode="gray">
          <a:xfrm rot="20159208">
            <a:off x="10110218" y="5472460"/>
            <a:ext cx="1762281" cy="705336"/>
          </a:xfrm>
          <a:prstGeom prst="rect">
            <a:avLst/>
          </a:prstGeom>
          <a:noFill/>
          <a:ln w="76200" cap="flat" cmpd="sng" algn="ctr">
            <a:noFill/>
            <a:prstDash val="solid"/>
            <a:miter lim="800000"/>
          </a:ln>
          <a:effectLst/>
        </p:spPr>
        <p:txBody>
          <a:bodyPr lIns="72000" tIns="72000" rIns="72000" bIns="72000" rtlCol="0" anchor="ctr"/>
          <a:lstStyle/>
          <a:p>
            <a:pPr marL="0" marR="0" lvl="0" indent="0" algn="ctr" defTabSz="914400" eaLnBrk="1" fontAlgn="auto" latinLnBrk="0" hangingPunct="1">
              <a:lnSpc>
                <a:spcPct val="100000"/>
              </a:lnSpc>
              <a:spcBef>
                <a:spcPts val="0"/>
              </a:spcBef>
              <a:spcAft>
                <a:spcPts val="600"/>
              </a:spcAft>
              <a:buClrTx/>
              <a:buSzTx/>
              <a:buFontTx/>
              <a:buNone/>
              <a:tabLst/>
              <a:defRPr/>
            </a:pPr>
            <a:r>
              <a:rPr kumimoji="0" lang="en-ZA" sz="1800" b="1" i="0" u="none" strike="noStrike" kern="0" cap="none" spc="0" normalizeH="0" baseline="0" noProof="0" dirty="0">
                <a:ln>
                  <a:noFill/>
                </a:ln>
                <a:solidFill>
                  <a:srgbClr val="0030A0"/>
                </a:solidFill>
                <a:effectLst/>
                <a:highlight>
                  <a:srgbClr val="FF6563"/>
                </a:highlight>
                <a:uLnTx/>
                <a:uFillTx/>
                <a:latin typeface="Avenir Next LT Pro"/>
                <a:ea typeface="+mn-ea"/>
                <a:cs typeface="+mn-cs"/>
              </a:rPr>
              <a:t>INNOVATION</a:t>
            </a:r>
          </a:p>
        </p:txBody>
      </p:sp>
      <p:sp>
        <p:nvSpPr>
          <p:cNvPr id="22" name="TextBox 21">
            <a:extLst>
              <a:ext uri="{FF2B5EF4-FFF2-40B4-BE49-F238E27FC236}">
                <a16:creationId xmlns:a16="http://schemas.microsoft.com/office/drawing/2014/main" id="{CCB0A1C3-A978-2900-82CB-3A47AAC33BBC}"/>
              </a:ext>
            </a:extLst>
          </p:cNvPr>
          <p:cNvSpPr txBox="1"/>
          <p:nvPr/>
        </p:nvSpPr>
        <p:spPr>
          <a:xfrm>
            <a:off x="7205568" y="1734421"/>
            <a:ext cx="3284738" cy="369332"/>
          </a:xfrm>
          <a:prstGeom prst="rect">
            <a:avLst/>
          </a:prstGeom>
          <a:solidFill>
            <a:srgbClr val="00B050"/>
          </a:solidFill>
        </p:spPr>
        <p:txBody>
          <a:bodyPr wrap="square" rtlCol="0">
            <a:spAutoFit/>
          </a:bodyPr>
          <a:lstStyle/>
          <a:p>
            <a:r>
              <a:rPr lang="en-ZA" b="1" dirty="0">
                <a:solidFill>
                  <a:srgbClr val="7030A0"/>
                </a:solidFill>
              </a:rPr>
              <a:t>APPLICATION TO MEDIA</a:t>
            </a:r>
          </a:p>
        </p:txBody>
      </p:sp>
    </p:spTree>
    <p:extLst>
      <p:ext uri="{BB962C8B-B14F-4D97-AF65-F5344CB8AC3E}">
        <p14:creationId xmlns:p14="http://schemas.microsoft.com/office/powerpoint/2010/main" val="83166421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TM03457510[[fn=Savon]]</Template>
  <TotalTime>863</TotalTime>
  <Words>889</Words>
  <Application>Microsoft Office PowerPoint</Application>
  <PresentationFormat>Widescreen</PresentationFormat>
  <Paragraphs>109</Paragraphs>
  <Slides>10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Arial</vt:lpstr>
      <vt:lpstr>Avenir Next LT Pro</vt:lpstr>
      <vt:lpstr>Avenir Next LT Pro Light</vt:lpstr>
      <vt:lpstr>Calibri</vt:lpstr>
      <vt:lpstr>Century Gothic</vt:lpstr>
      <vt:lpstr>Garamond</vt:lpstr>
      <vt:lpstr>Wingdings</vt:lpstr>
      <vt:lpstr>Savon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Faith Mutuku</dc:creator>
  <cp:lastModifiedBy>Faith Mutuku</cp:lastModifiedBy>
  <cp:revision>1</cp:revision>
  <dcterms:created xsi:type="dcterms:W3CDTF">2023-05-04T07:18:49Z</dcterms:created>
  <dcterms:modified xsi:type="dcterms:W3CDTF">2023-05-05T14:49:54Z</dcterms:modified>
</cp:coreProperties>
</file>